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33"/>
  </p:notesMasterIdLst>
  <p:sldIdLst>
    <p:sldId id="278" r:id="rId6"/>
    <p:sldId id="264" r:id="rId7"/>
    <p:sldId id="259" r:id="rId8"/>
    <p:sldId id="282" r:id="rId9"/>
    <p:sldId id="294" r:id="rId10"/>
    <p:sldId id="299" r:id="rId11"/>
    <p:sldId id="283" r:id="rId12"/>
    <p:sldId id="284" r:id="rId13"/>
    <p:sldId id="298" r:id="rId14"/>
    <p:sldId id="265" r:id="rId15"/>
    <p:sldId id="286" r:id="rId16"/>
    <p:sldId id="263" r:id="rId17"/>
    <p:sldId id="288" r:id="rId18"/>
    <p:sldId id="289" r:id="rId19"/>
    <p:sldId id="290" r:id="rId20"/>
    <p:sldId id="285" r:id="rId21"/>
    <p:sldId id="291" r:id="rId22"/>
    <p:sldId id="292" r:id="rId23"/>
    <p:sldId id="271" r:id="rId24"/>
    <p:sldId id="293" r:id="rId25"/>
    <p:sldId id="295" r:id="rId26"/>
    <p:sldId id="296" r:id="rId27"/>
    <p:sldId id="297" r:id="rId28"/>
    <p:sldId id="302" r:id="rId29"/>
    <p:sldId id="301" r:id="rId30"/>
    <p:sldId id="260" r:id="rId31"/>
    <p:sldId id="27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FFFFEF"/>
    <a:srgbClr val="FBBB32"/>
    <a:srgbClr val="FFFEE1"/>
    <a:srgbClr val="FFFDD9"/>
    <a:srgbClr val="FFE699"/>
    <a:srgbClr val="FDDC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5F643-DD24-4A15-83E6-65952A68FF8E}" v="2243" dt="2023-03-25T02:48:41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2D5878-2E09-46D0-84C1-AB6B0AA4B0ED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8CDCBC-BD00-4F2D-A473-FE855DAF6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2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d1bf8d60a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d1bf8d60a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1022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4852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993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411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156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7920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3992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610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2086412037f_0_8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2086412037f_0_8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113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d1bf8d60a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d1bf8d60a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2fc2de9d97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2fc2de9d97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182E9-5386-CCD3-C774-03CFC9BB1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64DCC8-E2F3-6637-7645-E555CA225C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4EBDC-3475-DAD3-6027-1A5A906BA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D4589-AD37-D114-C765-BDBA7136F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94A47-7BD5-6ABD-FF44-45894A10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37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1D5DA-F591-ABA7-1C50-D50A9BED4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94F518-245C-9F9C-9036-CFE63A334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95940-6916-BD0B-79D2-56D86A16B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5A353-72F0-F446-4746-665F8D8C6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E12FB-B0E5-986B-9FA8-AF08FE31E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45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8C8DC6-C89B-531F-F2D8-34D62C8962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2E28F6-D927-FEFB-5C0B-6CBA673F2B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AF0C6-83A4-33B9-BF6B-4F413C5A9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A5B7F-0643-6F3B-9420-A1849C52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0B559-48A5-094E-391D-22AB719BD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421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50967" y="999300"/>
            <a:ext cx="8391200" cy="40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137900" y="5510367"/>
            <a:ext cx="5103200" cy="63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" name="Google Shape;12;p2"/>
          <p:cNvGrpSpPr/>
          <p:nvPr/>
        </p:nvGrpSpPr>
        <p:grpSpPr>
          <a:xfrm>
            <a:off x="-134565" y="94057"/>
            <a:ext cx="1219441" cy="1223755"/>
            <a:chOff x="-100924" y="70543"/>
            <a:chExt cx="914581" cy="917816"/>
          </a:xfrm>
        </p:grpSpPr>
        <p:sp>
          <p:nvSpPr>
            <p:cNvPr id="13" name="Google Shape;13;p2"/>
            <p:cNvSpPr/>
            <p:nvPr/>
          </p:nvSpPr>
          <p:spPr>
            <a:xfrm>
              <a:off x="-100924" y="322659"/>
              <a:ext cx="665700" cy="665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-1501" y="70543"/>
              <a:ext cx="815158" cy="803226"/>
              <a:chOff x="5701350" y="2990650"/>
              <a:chExt cx="459425" cy="45270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5892525" y="3179025"/>
                <a:ext cx="102500" cy="90300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3612" extrusionOk="0">
                    <a:moveTo>
                      <a:pt x="1862" y="285"/>
                    </a:moveTo>
                    <a:cubicBezTo>
                      <a:pt x="3499" y="304"/>
                      <a:pt x="3703" y="3197"/>
                      <a:pt x="1915" y="3338"/>
                    </a:cubicBezTo>
                    <a:cubicBezTo>
                      <a:pt x="1881" y="3341"/>
                      <a:pt x="1848" y="3342"/>
                      <a:pt x="1814" y="3342"/>
                    </a:cubicBezTo>
                    <a:cubicBezTo>
                      <a:pt x="1781" y="3342"/>
                      <a:pt x="1747" y="3341"/>
                      <a:pt x="1714" y="3338"/>
                    </a:cubicBezTo>
                    <a:cubicBezTo>
                      <a:pt x="2045" y="3146"/>
                      <a:pt x="2370" y="2937"/>
                      <a:pt x="2689" y="2726"/>
                    </a:cubicBezTo>
                    <a:cubicBezTo>
                      <a:pt x="2729" y="2698"/>
                      <a:pt x="2705" y="2640"/>
                      <a:pt x="2666" y="2640"/>
                    </a:cubicBezTo>
                    <a:cubicBezTo>
                      <a:pt x="2659" y="2640"/>
                      <a:pt x="2651" y="2642"/>
                      <a:pt x="2643" y="2647"/>
                    </a:cubicBezTo>
                    <a:cubicBezTo>
                      <a:pt x="2291" y="2862"/>
                      <a:pt x="1937" y="3082"/>
                      <a:pt x="1599" y="3321"/>
                    </a:cubicBezTo>
                    <a:cubicBezTo>
                      <a:pt x="1207" y="3254"/>
                      <a:pt x="856" y="3010"/>
                      <a:pt x="628" y="2679"/>
                    </a:cubicBezTo>
                    <a:cubicBezTo>
                      <a:pt x="963" y="2492"/>
                      <a:pt x="1272" y="2264"/>
                      <a:pt x="1553" y="2003"/>
                    </a:cubicBezTo>
                    <a:cubicBezTo>
                      <a:pt x="1582" y="1977"/>
                      <a:pt x="1555" y="1939"/>
                      <a:pt x="1523" y="1939"/>
                    </a:cubicBezTo>
                    <a:cubicBezTo>
                      <a:pt x="1514" y="1939"/>
                      <a:pt x="1505" y="1942"/>
                      <a:pt x="1497" y="1949"/>
                    </a:cubicBezTo>
                    <a:cubicBezTo>
                      <a:pt x="1207" y="2186"/>
                      <a:pt x="899" y="2404"/>
                      <a:pt x="579" y="2602"/>
                    </a:cubicBezTo>
                    <a:cubicBezTo>
                      <a:pt x="439" y="2377"/>
                      <a:pt x="362" y="2119"/>
                      <a:pt x="354" y="1855"/>
                    </a:cubicBezTo>
                    <a:cubicBezTo>
                      <a:pt x="354" y="1823"/>
                      <a:pt x="356" y="1792"/>
                      <a:pt x="357" y="1761"/>
                    </a:cubicBezTo>
                    <a:cubicBezTo>
                      <a:pt x="369" y="1761"/>
                      <a:pt x="380" y="1756"/>
                      <a:pt x="386" y="1746"/>
                    </a:cubicBezTo>
                    <a:cubicBezTo>
                      <a:pt x="695" y="1404"/>
                      <a:pt x="1025" y="1080"/>
                      <a:pt x="1376" y="780"/>
                    </a:cubicBezTo>
                    <a:cubicBezTo>
                      <a:pt x="1415" y="748"/>
                      <a:pt x="1380" y="698"/>
                      <a:pt x="1339" y="698"/>
                    </a:cubicBezTo>
                    <a:cubicBezTo>
                      <a:pt x="1328" y="698"/>
                      <a:pt x="1316" y="702"/>
                      <a:pt x="1306" y="710"/>
                    </a:cubicBezTo>
                    <a:cubicBezTo>
                      <a:pt x="960" y="986"/>
                      <a:pt x="644" y="1298"/>
                      <a:pt x="367" y="1644"/>
                    </a:cubicBezTo>
                    <a:cubicBezTo>
                      <a:pt x="459" y="887"/>
                      <a:pt x="1105" y="425"/>
                      <a:pt x="1841" y="299"/>
                    </a:cubicBezTo>
                    <a:cubicBezTo>
                      <a:pt x="1851" y="296"/>
                      <a:pt x="1854" y="289"/>
                      <a:pt x="1862" y="285"/>
                    </a:cubicBezTo>
                    <a:close/>
                    <a:moveTo>
                      <a:pt x="1970" y="1"/>
                    </a:moveTo>
                    <a:cubicBezTo>
                      <a:pt x="1810" y="1"/>
                      <a:pt x="1638" y="29"/>
                      <a:pt x="1456" y="92"/>
                    </a:cubicBezTo>
                    <a:cubicBezTo>
                      <a:pt x="1411" y="105"/>
                      <a:pt x="1379" y="143"/>
                      <a:pt x="1374" y="189"/>
                    </a:cubicBezTo>
                    <a:cubicBezTo>
                      <a:pt x="566" y="384"/>
                      <a:pt x="0" y="1174"/>
                      <a:pt x="120" y="2049"/>
                    </a:cubicBezTo>
                    <a:cubicBezTo>
                      <a:pt x="232" y="2873"/>
                      <a:pt x="980" y="3612"/>
                      <a:pt x="1824" y="3612"/>
                    </a:cubicBezTo>
                    <a:cubicBezTo>
                      <a:pt x="1872" y="3612"/>
                      <a:pt x="1920" y="3609"/>
                      <a:pt x="1969" y="3605"/>
                    </a:cubicBezTo>
                    <a:cubicBezTo>
                      <a:pt x="4100" y="3391"/>
                      <a:pt x="3714" y="1"/>
                      <a:pt x="19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5701350" y="2990650"/>
                <a:ext cx="459425" cy="452700"/>
              </a:xfrm>
              <a:custGeom>
                <a:avLst/>
                <a:gdLst/>
                <a:ahLst/>
                <a:cxnLst/>
                <a:rect l="l" t="t" r="r" b="b"/>
                <a:pathLst>
                  <a:path w="18377" h="18108" extrusionOk="0">
                    <a:moveTo>
                      <a:pt x="12836" y="296"/>
                    </a:moveTo>
                    <a:cubicBezTo>
                      <a:pt x="12958" y="296"/>
                      <a:pt x="13082" y="302"/>
                      <a:pt x="13208" y="316"/>
                    </a:cubicBezTo>
                    <a:lnTo>
                      <a:pt x="13210" y="316"/>
                    </a:lnTo>
                    <a:cubicBezTo>
                      <a:pt x="13213" y="321"/>
                      <a:pt x="13218" y="326"/>
                      <a:pt x="13221" y="330"/>
                    </a:cubicBezTo>
                    <a:cubicBezTo>
                      <a:pt x="14211" y="1183"/>
                      <a:pt x="13785" y="3402"/>
                      <a:pt x="13476" y="4831"/>
                    </a:cubicBezTo>
                    <a:cubicBezTo>
                      <a:pt x="12611" y="4879"/>
                      <a:pt x="11718" y="5029"/>
                      <a:pt x="10870" y="5223"/>
                    </a:cubicBezTo>
                    <a:cubicBezTo>
                      <a:pt x="10333" y="4431"/>
                      <a:pt x="9727" y="3620"/>
                      <a:pt x="9063" y="2914"/>
                    </a:cubicBezTo>
                    <a:cubicBezTo>
                      <a:pt x="9994" y="1443"/>
                      <a:pt x="11230" y="296"/>
                      <a:pt x="12836" y="296"/>
                    </a:cubicBezTo>
                    <a:close/>
                    <a:moveTo>
                      <a:pt x="8905" y="3169"/>
                    </a:moveTo>
                    <a:cubicBezTo>
                      <a:pt x="9512" y="3822"/>
                      <a:pt x="10070" y="4565"/>
                      <a:pt x="10569" y="5294"/>
                    </a:cubicBezTo>
                    <a:cubicBezTo>
                      <a:pt x="9445" y="5568"/>
                      <a:pt x="8420" y="5909"/>
                      <a:pt x="7665" y="6183"/>
                    </a:cubicBezTo>
                    <a:cubicBezTo>
                      <a:pt x="7616" y="6202"/>
                      <a:pt x="7566" y="6221"/>
                      <a:pt x="7517" y="6240"/>
                    </a:cubicBezTo>
                    <a:cubicBezTo>
                      <a:pt x="7864" y="5250"/>
                      <a:pt x="8320" y="4152"/>
                      <a:pt x="8905" y="3169"/>
                    </a:cubicBezTo>
                    <a:close/>
                    <a:moveTo>
                      <a:pt x="5225" y="1113"/>
                    </a:moveTo>
                    <a:cubicBezTo>
                      <a:pt x="6487" y="1113"/>
                      <a:pt x="7661" y="1891"/>
                      <a:pt x="8699" y="2954"/>
                    </a:cubicBezTo>
                    <a:cubicBezTo>
                      <a:pt x="8041" y="4057"/>
                      <a:pt x="7538" y="5300"/>
                      <a:pt x="7173" y="6373"/>
                    </a:cubicBezTo>
                    <a:cubicBezTo>
                      <a:pt x="6129" y="6777"/>
                      <a:pt x="5118" y="7263"/>
                      <a:pt x="4149" y="7824"/>
                    </a:cubicBezTo>
                    <a:cubicBezTo>
                      <a:pt x="3084" y="5544"/>
                      <a:pt x="2431" y="2904"/>
                      <a:pt x="4149" y="1342"/>
                    </a:cubicBezTo>
                    <a:cubicBezTo>
                      <a:pt x="4162" y="1330"/>
                      <a:pt x="4171" y="1314"/>
                      <a:pt x="4175" y="1296"/>
                    </a:cubicBezTo>
                    <a:cubicBezTo>
                      <a:pt x="4531" y="1171"/>
                      <a:pt x="4881" y="1113"/>
                      <a:pt x="5225" y="1113"/>
                    </a:cubicBezTo>
                    <a:close/>
                    <a:moveTo>
                      <a:pt x="13399" y="5184"/>
                    </a:moveTo>
                    <a:cubicBezTo>
                      <a:pt x="13368" y="5335"/>
                      <a:pt x="13337" y="5475"/>
                      <a:pt x="13313" y="5596"/>
                    </a:cubicBezTo>
                    <a:cubicBezTo>
                      <a:pt x="13148" y="6446"/>
                      <a:pt x="12950" y="7289"/>
                      <a:pt x="12729" y="8126"/>
                    </a:cubicBezTo>
                    <a:cubicBezTo>
                      <a:pt x="12607" y="7944"/>
                      <a:pt x="12501" y="7780"/>
                      <a:pt x="12415" y="7643"/>
                    </a:cubicBezTo>
                    <a:cubicBezTo>
                      <a:pt x="12040" y="7051"/>
                      <a:pt x="11589" y="6301"/>
                      <a:pt x="11068" y="5517"/>
                    </a:cubicBezTo>
                    <a:cubicBezTo>
                      <a:pt x="11833" y="5349"/>
                      <a:pt x="12625" y="5225"/>
                      <a:pt x="13399" y="5184"/>
                    </a:cubicBezTo>
                    <a:close/>
                    <a:moveTo>
                      <a:pt x="7048" y="6752"/>
                    </a:moveTo>
                    <a:lnTo>
                      <a:pt x="7048" y="6752"/>
                    </a:lnTo>
                    <a:cubicBezTo>
                      <a:pt x="6961" y="7021"/>
                      <a:pt x="6879" y="7283"/>
                      <a:pt x="6811" y="7517"/>
                    </a:cubicBezTo>
                    <a:cubicBezTo>
                      <a:pt x="6475" y="8661"/>
                      <a:pt x="6178" y="9827"/>
                      <a:pt x="5952" y="11004"/>
                    </a:cubicBezTo>
                    <a:lnTo>
                      <a:pt x="5952" y="11004"/>
                    </a:lnTo>
                    <a:cubicBezTo>
                      <a:pt x="5908" y="10936"/>
                      <a:pt x="5862" y="10868"/>
                      <a:pt x="5819" y="10802"/>
                    </a:cubicBezTo>
                    <a:cubicBezTo>
                      <a:pt x="5351" y="10064"/>
                      <a:pt x="4756" y="9085"/>
                      <a:pt x="4242" y="8017"/>
                    </a:cubicBezTo>
                    <a:cubicBezTo>
                      <a:pt x="5199" y="7499"/>
                      <a:pt x="6192" y="7077"/>
                      <a:pt x="7048" y="6752"/>
                    </a:cubicBezTo>
                    <a:close/>
                    <a:moveTo>
                      <a:pt x="13923" y="5170"/>
                    </a:moveTo>
                    <a:cubicBezTo>
                      <a:pt x="15600" y="5170"/>
                      <a:pt x="17127" y="5627"/>
                      <a:pt x="17985" y="6994"/>
                    </a:cubicBezTo>
                    <a:cubicBezTo>
                      <a:pt x="17985" y="6999"/>
                      <a:pt x="17983" y="7004"/>
                      <a:pt x="17983" y="7008"/>
                    </a:cubicBezTo>
                    <a:cubicBezTo>
                      <a:pt x="18045" y="8840"/>
                      <a:pt x="16128" y="10446"/>
                      <a:pt x="14734" y="11401"/>
                    </a:cubicBezTo>
                    <a:cubicBezTo>
                      <a:pt x="14153" y="10292"/>
                      <a:pt x="13471" y="9248"/>
                      <a:pt x="12956" y="8470"/>
                    </a:cubicBezTo>
                    <a:cubicBezTo>
                      <a:pt x="13254" y="7383"/>
                      <a:pt x="13503" y="6283"/>
                      <a:pt x="13699" y="5172"/>
                    </a:cubicBezTo>
                    <a:cubicBezTo>
                      <a:pt x="13774" y="5171"/>
                      <a:pt x="13849" y="5170"/>
                      <a:pt x="13923" y="5170"/>
                    </a:cubicBezTo>
                    <a:close/>
                    <a:moveTo>
                      <a:pt x="12843" y="8884"/>
                    </a:moveTo>
                    <a:cubicBezTo>
                      <a:pt x="13388" y="9782"/>
                      <a:pt x="13913" y="10692"/>
                      <a:pt x="14404" y="11618"/>
                    </a:cubicBezTo>
                    <a:cubicBezTo>
                      <a:pt x="13466" y="12219"/>
                      <a:pt x="12456" y="12702"/>
                      <a:pt x="11414" y="13092"/>
                    </a:cubicBezTo>
                    <a:cubicBezTo>
                      <a:pt x="11681" y="12392"/>
                      <a:pt x="11890" y="11780"/>
                      <a:pt x="12030" y="11391"/>
                    </a:cubicBezTo>
                    <a:lnTo>
                      <a:pt x="12032" y="11391"/>
                    </a:lnTo>
                    <a:cubicBezTo>
                      <a:pt x="12330" y="10566"/>
                      <a:pt x="12601" y="9731"/>
                      <a:pt x="12843" y="8884"/>
                    </a:cubicBezTo>
                    <a:close/>
                    <a:moveTo>
                      <a:pt x="10767" y="5584"/>
                    </a:moveTo>
                    <a:cubicBezTo>
                      <a:pt x="11313" y="6404"/>
                      <a:pt x="11785" y="7190"/>
                      <a:pt x="12163" y="7789"/>
                    </a:cubicBezTo>
                    <a:cubicBezTo>
                      <a:pt x="12317" y="8033"/>
                      <a:pt x="12469" y="8279"/>
                      <a:pt x="12622" y="8526"/>
                    </a:cubicBezTo>
                    <a:cubicBezTo>
                      <a:pt x="12499" y="8967"/>
                      <a:pt x="12371" y="9409"/>
                      <a:pt x="12233" y="9845"/>
                    </a:cubicBezTo>
                    <a:cubicBezTo>
                      <a:pt x="12030" y="10483"/>
                      <a:pt x="11630" y="11820"/>
                      <a:pt x="11069" y="13221"/>
                    </a:cubicBezTo>
                    <a:cubicBezTo>
                      <a:pt x="10889" y="13285"/>
                      <a:pt x="10709" y="13345"/>
                      <a:pt x="10529" y="13404"/>
                    </a:cubicBezTo>
                    <a:cubicBezTo>
                      <a:pt x="9796" y="13645"/>
                      <a:pt x="9052" y="13846"/>
                      <a:pt x="8299" y="14008"/>
                    </a:cubicBezTo>
                    <a:lnTo>
                      <a:pt x="8299" y="14008"/>
                    </a:lnTo>
                    <a:cubicBezTo>
                      <a:pt x="7504" y="13168"/>
                      <a:pt x="6790" y="12252"/>
                      <a:pt x="6176" y="11344"/>
                    </a:cubicBezTo>
                    <a:cubicBezTo>
                      <a:pt x="6414" y="10078"/>
                      <a:pt x="6715" y="8825"/>
                      <a:pt x="7082" y="7592"/>
                    </a:cubicBezTo>
                    <a:cubicBezTo>
                      <a:pt x="7169" y="7295"/>
                      <a:pt x="7270" y="6969"/>
                      <a:pt x="7385" y="6624"/>
                    </a:cubicBezTo>
                    <a:cubicBezTo>
                      <a:pt x="7596" y="6548"/>
                      <a:pt x="7797" y="6475"/>
                      <a:pt x="7982" y="6411"/>
                    </a:cubicBezTo>
                    <a:cubicBezTo>
                      <a:pt x="8760" y="6140"/>
                      <a:pt x="9729" y="5827"/>
                      <a:pt x="10767" y="5584"/>
                    </a:cubicBezTo>
                    <a:close/>
                    <a:moveTo>
                      <a:pt x="6103" y="11745"/>
                    </a:moveTo>
                    <a:cubicBezTo>
                      <a:pt x="6680" y="12566"/>
                      <a:pt x="7319" y="13342"/>
                      <a:pt x="8014" y="14066"/>
                    </a:cubicBezTo>
                    <a:cubicBezTo>
                      <a:pt x="7298" y="14209"/>
                      <a:pt x="6573" y="14303"/>
                      <a:pt x="5845" y="14348"/>
                    </a:cubicBezTo>
                    <a:lnTo>
                      <a:pt x="5813" y="14350"/>
                    </a:lnTo>
                    <a:cubicBezTo>
                      <a:pt x="5848" y="13546"/>
                      <a:pt x="5933" y="12746"/>
                      <a:pt x="6063" y="11952"/>
                    </a:cubicBezTo>
                    <a:lnTo>
                      <a:pt x="6065" y="11952"/>
                    </a:lnTo>
                    <a:cubicBezTo>
                      <a:pt x="6076" y="11884"/>
                      <a:pt x="6090" y="11815"/>
                      <a:pt x="6103" y="11745"/>
                    </a:cubicBezTo>
                    <a:close/>
                    <a:moveTo>
                      <a:pt x="3977" y="8164"/>
                    </a:moveTo>
                    <a:cubicBezTo>
                      <a:pt x="4548" y="9334"/>
                      <a:pt x="5206" y="10394"/>
                      <a:pt x="5687" y="11132"/>
                    </a:cubicBezTo>
                    <a:cubicBezTo>
                      <a:pt x="5748" y="11227"/>
                      <a:pt x="5813" y="11318"/>
                      <a:pt x="5877" y="11411"/>
                    </a:cubicBezTo>
                    <a:cubicBezTo>
                      <a:pt x="5724" y="12257"/>
                      <a:pt x="5619" y="13111"/>
                      <a:pt x="5563" y="13969"/>
                    </a:cubicBezTo>
                    <a:cubicBezTo>
                      <a:pt x="5555" y="14090"/>
                      <a:pt x="5545" y="14224"/>
                      <a:pt x="5536" y="14362"/>
                    </a:cubicBezTo>
                    <a:cubicBezTo>
                      <a:pt x="5339" y="14370"/>
                      <a:pt x="5126" y="14375"/>
                      <a:pt x="4901" y="14375"/>
                    </a:cubicBezTo>
                    <a:cubicBezTo>
                      <a:pt x="3284" y="14375"/>
                      <a:pt x="1081" y="14117"/>
                      <a:pt x="338" y="12791"/>
                    </a:cubicBezTo>
                    <a:cubicBezTo>
                      <a:pt x="206" y="10842"/>
                      <a:pt x="1972" y="9292"/>
                      <a:pt x="3977" y="8164"/>
                    </a:cubicBezTo>
                    <a:close/>
                    <a:moveTo>
                      <a:pt x="10916" y="13594"/>
                    </a:moveTo>
                    <a:cubicBezTo>
                      <a:pt x="10634" y="14265"/>
                      <a:pt x="10317" y="14937"/>
                      <a:pt x="9965" y="15541"/>
                    </a:cubicBezTo>
                    <a:lnTo>
                      <a:pt x="9965" y="15541"/>
                    </a:lnTo>
                    <a:cubicBezTo>
                      <a:pt x="9465" y="15146"/>
                      <a:pt x="8991" y="14719"/>
                      <a:pt x="8546" y="14263"/>
                    </a:cubicBezTo>
                    <a:cubicBezTo>
                      <a:pt x="9026" y="14155"/>
                      <a:pt x="9503" y="14032"/>
                      <a:pt x="9970" y="13895"/>
                    </a:cubicBezTo>
                    <a:cubicBezTo>
                      <a:pt x="10287" y="13803"/>
                      <a:pt x="10602" y="13701"/>
                      <a:pt x="10916" y="13594"/>
                    </a:cubicBezTo>
                    <a:close/>
                    <a:moveTo>
                      <a:pt x="14550" y="11897"/>
                    </a:moveTo>
                    <a:cubicBezTo>
                      <a:pt x="14574" y="11944"/>
                      <a:pt x="14601" y="11991"/>
                      <a:pt x="14625" y="12038"/>
                    </a:cubicBezTo>
                    <a:lnTo>
                      <a:pt x="14627" y="12038"/>
                    </a:lnTo>
                    <a:cubicBezTo>
                      <a:pt x="15116" y="12992"/>
                      <a:pt x="15648" y="14037"/>
                      <a:pt x="15578" y="15143"/>
                    </a:cubicBezTo>
                    <a:cubicBezTo>
                      <a:pt x="15493" y="16474"/>
                      <a:pt x="14512" y="17167"/>
                      <a:pt x="13396" y="17167"/>
                    </a:cubicBezTo>
                    <a:cubicBezTo>
                      <a:pt x="13009" y="17167"/>
                      <a:pt x="12605" y="17083"/>
                      <a:pt x="12217" y="16914"/>
                    </a:cubicBezTo>
                    <a:cubicBezTo>
                      <a:pt x="11516" y="16606"/>
                      <a:pt x="10845" y="16198"/>
                      <a:pt x="10207" y="15723"/>
                    </a:cubicBezTo>
                    <a:cubicBezTo>
                      <a:pt x="10617" y="15001"/>
                      <a:pt x="10971" y="14206"/>
                      <a:pt x="11262" y="13475"/>
                    </a:cubicBezTo>
                    <a:cubicBezTo>
                      <a:pt x="12410" y="13063"/>
                      <a:pt x="13522" y="12549"/>
                      <a:pt x="14550" y="11897"/>
                    </a:cubicBezTo>
                    <a:close/>
                    <a:moveTo>
                      <a:pt x="8263" y="14324"/>
                    </a:moveTo>
                    <a:cubicBezTo>
                      <a:pt x="8744" y="14807"/>
                      <a:pt x="9252" y="15260"/>
                      <a:pt x="9785" y="15684"/>
                    </a:cubicBezTo>
                    <a:cubicBezTo>
                      <a:pt x="9805" y="15701"/>
                      <a:pt x="9829" y="15720"/>
                      <a:pt x="9852" y="15738"/>
                    </a:cubicBezTo>
                    <a:cubicBezTo>
                      <a:pt x="9123" y="16937"/>
                      <a:pt x="8258" y="17826"/>
                      <a:pt x="7287" y="17826"/>
                    </a:cubicBezTo>
                    <a:cubicBezTo>
                      <a:pt x="7089" y="17826"/>
                      <a:pt x="6886" y="17789"/>
                      <a:pt x="6678" y="17709"/>
                    </a:cubicBezTo>
                    <a:cubicBezTo>
                      <a:pt x="6164" y="17351"/>
                      <a:pt x="5880" y="16584"/>
                      <a:pt x="5829" y="16031"/>
                    </a:cubicBezTo>
                    <a:cubicBezTo>
                      <a:pt x="5789" y="15605"/>
                      <a:pt x="5791" y="15170"/>
                      <a:pt x="5797" y="14742"/>
                    </a:cubicBezTo>
                    <a:cubicBezTo>
                      <a:pt x="5797" y="14713"/>
                      <a:pt x="5800" y="14683"/>
                      <a:pt x="5802" y="14654"/>
                    </a:cubicBezTo>
                    <a:cubicBezTo>
                      <a:pt x="6627" y="14612"/>
                      <a:pt x="7451" y="14495"/>
                      <a:pt x="8263" y="14324"/>
                    </a:cubicBezTo>
                    <a:close/>
                    <a:moveTo>
                      <a:pt x="12692" y="1"/>
                    </a:moveTo>
                    <a:cubicBezTo>
                      <a:pt x="11076" y="1"/>
                      <a:pt x="9812" y="1188"/>
                      <a:pt x="8856" y="2700"/>
                    </a:cubicBezTo>
                    <a:cubicBezTo>
                      <a:pt x="7788" y="1621"/>
                      <a:pt x="6575" y="835"/>
                      <a:pt x="5254" y="835"/>
                    </a:cubicBezTo>
                    <a:cubicBezTo>
                      <a:pt x="4777" y="835"/>
                      <a:pt x="4286" y="938"/>
                      <a:pt x="3783" y="1166"/>
                    </a:cubicBezTo>
                    <a:cubicBezTo>
                      <a:pt x="3708" y="1201"/>
                      <a:pt x="3703" y="1269"/>
                      <a:pt x="3733" y="1325"/>
                    </a:cubicBezTo>
                    <a:cubicBezTo>
                      <a:pt x="3166" y="1714"/>
                      <a:pt x="2711" y="2421"/>
                      <a:pt x="2705" y="3100"/>
                    </a:cubicBezTo>
                    <a:cubicBezTo>
                      <a:pt x="2705" y="3112"/>
                      <a:pt x="2707" y="3121"/>
                      <a:pt x="2713" y="3131"/>
                    </a:cubicBezTo>
                    <a:cubicBezTo>
                      <a:pt x="2668" y="3351"/>
                      <a:pt x="2670" y="3575"/>
                      <a:pt x="2716" y="3794"/>
                    </a:cubicBezTo>
                    <a:cubicBezTo>
                      <a:pt x="2721" y="3904"/>
                      <a:pt x="2734" y="4014"/>
                      <a:pt x="2755" y="4122"/>
                    </a:cubicBezTo>
                    <a:cubicBezTo>
                      <a:pt x="2807" y="5356"/>
                      <a:pt x="3290" y="6726"/>
                      <a:pt x="3888" y="7981"/>
                    </a:cubicBezTo>
                    <a:cubicBezTo>
                      <a:pt x="3252" y="8362"/>
                      <a:pt x="2638" y="8778"/>
                      <a:pt x="2048" y="9227"/>
                    </a:cubicBezTo>
                    <a:cubicBezTo>
                      <a:pt x="997" y="10033"/>
                      <a:pt x="0" y="11030"/>
                      <a:pt x="85" y="12376"/>
                    </a:cubicBezTo>
                    <a:cubicBezTo>
                      <a:pt x="63" y="12383"/>
                      <a:pt x="48" y="12405"/>
                      <a:pt x="50" y="12429"/>
                    </a:cubicBezTo>
                    <a:cubicBezTo>
                      <a:pt x="160" y="13945"/>
                      <a:pt x="2160" y="14342"/>
                      <a:pt x="3379" y="14536"/>
                    </a:cubicBezTo>
                    <a:cubicBezTo>
                      <a:pt x="3965" y="14627"/>
                      <a:pt x="4557" y="14672"/>
                      <a:pt x="5150" y="14672"/>
                    </a:cubicBezTo>
                    <a:cubicBezTo>
                      <a:pt x="5272" y="14672"/>
                      <a:pt x="5393" y="14670"/>
                      <a:pt x="5515" y="14667"/>
                    </a:cubicBezTo>
                    <a:lnTo>
                      <a:pt x="5515" y="14667"/>
                    </a:lnTo>
                    <a:cubicBezTo>
                      <a:pt x="5432" y="16013"/>
                      <a:pt x="5445" y="17786"/>
                      <a:pt x="6943" y="18055"/>
                    </a:cubicBezTo>
                    <a:cubicBezTo>
                      <a:pt x="6949" y="18056"/>
                      <a:pt x="6955" y="18057"/>
                      <a:pt x="6961" y="18057"/>
                    </a:cubicBezTo>
                    <a:cubicBezTo>
                      <a:pt x="6974" y="18057"/>
                      <a:pt x="6987" y="18054"/>
                      <a:pt x="6999" y="18049"/>
                    </a:cubicBezTo>
                    <a:cubicBezTo>
                      <a:pt x="7149" y="18089"/>
                      <a:pt x="7296" y="18107"/>
                      <a:pt x="7441" y="18107"/>
                    </a:cubicBezTo>
                    <a:cubicBezTo>
                      <a:pt x="8471" y="18107"/>
                      <a:pt x="9362" y="17146"/>
                      <a:pt x="10089" y="15924"/>
                    </a:cubicBezTo>
                    <a:cubicBezTo>
                      <a:pt x="11034" y="16665"/>
                      <a:pt x="12308" y="17578"/>
                      <a:pt x="13543" y="17578"/>
                    </a:cubicBezTo>
                    <a:cubicBezTo>
                      <a:pt x="13850" y="17578"/>
                      <a:pt x="14155" y="17521"/>
                      <a:pt x="14451" y="17392"/>
                    </a:cubicBezTo>
                    <a:cubicBezTo>
                      <a:pt x="16641" y="16436"/>
                      <a:pt x="16021" y="13962"/>
                      <a:pt x="14880" y="11683"/>
                    </a:cubicBezTo>
                    <a:cubicBezTo>
                      <a:pt x="15063" y="11559"/>
                      <a:pt x="15245" y="11431"/>
                      <a:pt x="15424" y="11297"/>
                    </a:cubicBezTo>
                    <a:cubicBezTo>
                      <a:pt x="16729" y="10306"/>
                      <a:pt x="18377" y="8790"/>
                      <a:pt x="18291" y="7008"/>
                    </a:cubicBezTo>
                    <a:cubicBezTo>
                      <a:pt x="18289" y="6954"/>
                      <a:pt x="18257" y="6905"/>
                      <a:pt x="18208" y="6881"/>
                    </a:cubicBezTo>
                    <a:cubicBezTo>
                      <a:pt x="17479" y="5324"/>
                      <a:pt x="15869" y="4812"/>
                      <a:pt x="14066" y="4812"/>
                    </a:cubicBezTo>
                    <a:cubicBezTo>
                      <a:pt x="13964" y="4812"/>
                      <a:pt x="13862" y="4814"/>
                      <a:pt x="13760" y="4817"/>
                    </a:cubicBezTo>
                    <a:cubicBezTo>
                      <a:pt x="13782" y="4680"/>
                      <a:pt x="13808" y="4543"/>
                      <a:pt x="13830" y="4406"/>
                    </a:cubicBezTo>
                    <a:cubicBezTo>
                      <a:pt x="14026" y="3131"/>
                      <a:pt x="14553" y="1089"/>
                      <a:pt x="13436" y="115"/>
                    </a:cubicBezTo>
                    <a:cubicBezTo>
                      <a:pt x="13409" y="93"/>
                      <a:pt x="13376" y="80"/>
                      <a:pt x="13339" y="80"/>
                    </a:cubicBezTo>
                    <a:cubicBezTo>
                      <a:pt x="13325" y="66"/>
                      <a:pt x="13305" y="58"/>
                      <a:pt x="13286" y="53"/>
                    </a:cubicBezTo>
                    <a:cubicBezTo>
                      <a:pt x="13083" y="18"/>
                      <a:pt x="12885" y="1"/>
                      <a:pt x="12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5902875" y="3211950"/>
                <a:ext cx="27050" cy="21800"/>
              </a:xfrm>
              <a:custGeom>
                <a:avLst/>
                <a:gdLst/>
                <a:ahLst/>
                <a:cxnLst/>
                <a:rect l="l" t="t" r="r" b="b"/>
                <a:pathLst>
                  <a:path w="1082" h="872" extrusionOk="0">
                    <a:moveTo>
                      <a:pt x="1020" y="1"/>
                    </a:moveTo>
                    <a:cubicBezTo>
                      <a:pt x="1013" y="1"/>
                      <a:pt x="1006" y="3"/>
                      <a:pt x="999" y="8"/>
                    </a:cubicBezTo>
                    <a:cubicBezTo>
                      <a:pt x="826" y="142"/>
                      <a:pt x="653" y="275"/>
                      <a:pt x="484" y="413"/>
                    </a:cubicBezTo>
                    <a:cubicBezTo>
                      <a:pt x="324" y="544"/>
                      <a:pt x="120" y="673"/>
                      <a:pt x="7" y="847"/>
                    </a:cubicBezTo>
                    <a:cubicBezTo>
                      <a:pt x="0" y="857"/>
                      <a:pt x="9" y="871"/>
                      <a:pt x="19" y="871"/>
                    </a:cubicBezTo>
                    <a:cubicBezTo>
                      <a:pt x="21" y="871"/>
                      <a:pt x="22" y="871"/>
                      <a:pt x="23" y="871"/>
                    </a:cubicBezTo>
                    <a:cubicBezTo>
                      <a:pt x="200" y="801"/>
                      <a:pt x="352" y="651"/>
                      <a:pt x="498" y="534"/>
                    </a:cubicBezTo>
                    <a:cubicBezTo>
                      <a:pt x="686" y="386"/>
                      <a:pt x="868" y="232"/>
                      <a:pt x="1051" y="77"/>
                    </a:cubicBezTo>
                    <a:cubicBezTo>
                      <a:pt x="1081" y="51"/>
                      <a:pt x="1053" y="1"/>
                      <a:pt x="10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5918525" y="3235650"/>
                <a:ext cx="29025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749" extrusionOk="0">
                    <a:moveTo>
                      <a:pt x="1104" y="0"/>
                    </a:moveTo>
                    <a:cubicBezTo>
                      <a:pt x="1097" y="0"/>
                      <a:pt x="1089" y="2"/>
                      <a:pt x="1082" y="7"/>
                    </a:cubicBezTo>
                    <a:cubicBezTo>
                      <a:pt x="731" y="224"/>
                      <a:pt x="371" y="434"/>
                      <a:pt x="35" y="675"/>
                    </a:cubicBezTo>
                    <a:cubicBezTo>
                      <a:pt x="1" y="699"/>
                      <a:pt x="21" y="749"/>
                      <a:pt x="55" y="749"/>
                    </a:cubicBezTo>
                    <a:cubicBezTo>
                      <a:pt x="61" y="749"/>
                      <a:pt x="68" y="747"/>
                      <a:pt x="75" y="743"/>
                    </a:cubicBezTo>
                    <a:cubicBezTo>
                      <a:pt x="435" y="539"/>
                      <a:pt x="777" y="305"/>
                      <a:pt x="1123" y="77"/>
                    </a:cubicBezTo>
                    <a:cubicBezTo>
                      <a:pt x="1161" y="53"/>
                      <a:pt x="1139" y="0"/>
                      <a:pt x="1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9" name="Google Shape;19;p2"/>
          <p:cNvGrpSpPr/>
          <p:nvPr/>
        </p:nvGrpSpPr>
        <p:grpSpPr>
          <a:xfrm>
            <a:off x="8464734" y="225704"/>
            <a:ext cx="2302333" cy="248521"/>
            <a:chOff x="6348550" y="169277"/>
            <a:chExt cx="1726750" cy="186391"/>
          </a:xfrm>
        </p:grpSpPr>
        <p:sp>
          <p:nvSpPr>
            <p:cNvPr id="20" name="Google Shape;20;p2"/>
            <p:cNvSpPr/>
            <p:nvPr/>
          </p:nvSpPr>
          <p:spPr>
            <a:xfrm>
              <a:off x="6523050" y="169277"/>
              <a:ext cx="1552250" cy="29125"/>
            </a:xfrm>
            <a:custGeom>
              <a:avLst/>
              <a:gdLst/>
              <a:ahLst/>
              <a:cxnLst/>
              <a:rect l="l" t="t" r="r" b="b"/>
              <a:pathLst>
                <a:path w="62090" h="1165" extrusionOk="0">
                  <a:moveTo>
                    <a:pt x="0" y="1165"/>
                  </a:moveTo>
                  <a:cubicBezTo>
                    <a:pt x="13442" y="267"/>
                    <a:pt x="26942" y="797"/>
                    <a:pt x="40414" y="797"/>
                  </a:cubicBezTo>
                  <a:cubicBezTo>
                    <a:pt x="47640" y="797"/>
                    <a:pt x="55236" y="-1124"/>
                    <a:pt x="62090" y="1165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" name="Google Shape;21;p2"/>
            <p:cNvSpPr/>
            <p:nvPr/>
          </p:nvSpPr>
          <p:spPr>
            <a:xfrm>
              <a:off x="6348550" y="322643"/>
              <a:ext cx="1653275" cy="33025"/>
            </a:xfrm>
            <a:custGeom>
              <a:avLst/>
              <a:gdLst/>
              <a:ahLst/>
              <a:cxnLst/>
              <a:rect l="l" t="t" r="r" b="b"/>
              <a:pathLst>
                <a:path w="66131" h="1321" extrusionOk="0">
                  <a:moveTo>
                    <a:pt x="0" y="1321"/>
                  </a:moveTo>
                  <a:cubicBezTo>
                    <a:pt x="8364" y="-1069"/>
                    <a:pt x="17387" y="586"/>
                    <a:pt x="26085" y="586"/>
                  </a:cubicBezTo>
                  <a:cubicBezTo>
                    <a:pt x="39434" y="586"/>
                    <a:pt x="52782" y="586"/>
                    <a:pt x="66131" y="586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" name="Google Shape;22;p2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23" name="Google Shape;23;p2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4" name="Google Shape;24;p2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" name="Google Shape;25;p2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" name="Google Shape;26;p2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14815214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1566400" y="3265067"/>
            <a:ext cx="7608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2" hasCustomPrompt="1"/>
          </p:nvPr>
        </p:nvSpPr>
        <p:spPr>
          <a:xfrm>
            <a:off x="950967" y="948333"/>
            <a:ext cx="2124000" cy="14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1"/>
          </p:nvPr>
        </p:nvSpPr>
        <p:spPr>
          <a:xfrm>
            <a:off x="1566400" y="4636100"/>
            <a:ext cx="7608800" cy="710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5316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2" name="Google Shape;32;p3"/>
          <p:cNvGrpSpPr/>
          <p:nvPr/>
        </p:nvGrpSpPr>
        <p:grpSpPr>
          <a:xfrm>
            <a:off x="11322667" y="5891767"/>
            <a:ext cx="683100" cy="842133"/>
            <a:chOff x="8492000" y="4418825"/>
            <a:chExt cx="512325" cy="631600"/>
          </a:xfrm>
        </p:grpSpPr>
        <p:sp>
          <p:nvSpPr>
            <p:cNvPr id="33" name="Google Shape;33;p3"/>
            <p:cNvSpPr/>
            <p:nvPr/>
          </p:nvSpPr>
          <p:spPr>
            <a:xfrm>
              <a:off x="8553425" y="4616325"/>
              <a:ext cx="450900" cy="43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492000" y="4418825"/>
              <a:ext cx="450942" cy="533087"/>
            </a:xfrm>
            <a:custGeom>
              <a:avLst/>
              <a:gdLst/>
              <a:ahLst/>
              <a:cxnLst/>
              <a:rect l="l" t="t" r="r" b="b"/>
              <a:pathLst>
                <a:path w="12862" h="15205" extrusionOk="0">
                  <a:moveTo>
                    <a:pt x="3699" y="243"/>
                  </a:moveTo>
                  <a:cubicBezTo>
                    <a:pt x="4083" y="243"/>
                    <a:pt x="4470" y="292"/>
                    <a:pt x="4835" y="412"/>
                  </a:cubicBezTo>
                  <a:cubicBezTo>
                    <a:pt x="5463" y="621"/>
                    <a:pt x="5968" y="1014"/>
                    <a:pt x="6355" y="1526"/>
                  </a:cubicBezTo>
                  <a:cubicBezTo>
                    <a:pt x="4942" y="1265"/>
                    <a:pt x="3533" y="1129"/>
                    <a:pt x="2181" y="626"/>
                  </a:cubicBezTo>
                  <a:cubicBezTo>
                    <a:pt x="2188" y="581"/>
                    <a:pt x="2204" y="538"/>
                    <a:pt x="2227" y="500"/>
                  </a:cubicBezTo>
                  <a:cubicBezTo>
                    <a:pt x="2357" y="299"/>
                    <a:pt x="3482" y="248"/>
                    <a:pt x="3563" y="245"/>
                  </a:cubicBezTo>
                  <a:cubicBezTo>
                    <a:pt x="3608" y="243"/>
                    <a:pt x="3654" y="243"/>
                    <a:pt x="3699" y="243"/>
                  </a:cubicBezTo>
                  <a:close/>
                  <a:moveTo>
                    <a:pt x="2180" y="775"/>
                  </a:moveTo>
                  <a:lnTo>
                    <a:pt x="2180" y="775"/>
                  </a:lnTo>
                  <a:cubicBezTo>
                    <a:pt x="3434" y="1391"/>
                    <a:pt x="4900" y="1561"/>
                    <a:pt x="6276" y="1719"/>
                  </a:cubicBezTo>
                  <a:cubicBezTo>
                    <a:pt x="5646" y="2037"/>
                    <a:pt x="4978" y="2321"/>
                    <a:pt x="4265" y="2321"/>
                  </a:cubicBezTo>
                  <a:cubicBezTo>
                    <a:pt x="4228" y="2321"/>
                    <a:pt x="4190" y="2320"/>
                    <a:pt x="4153" y="2318"/>
                  </a:cubicBezTo>
                  <a:cubicBezTo>
                    <a:pt x="3600" y="2296"/>
                    <a:pt x="3034" y="2023"/>
                    <a:pt x="2656" y="1622"/>
                  </a:cubicBezTo>
                  <a:cubicBezTo>
                    <a:pt x="2521" y="1477"/>
                    <a:pt x="2224" y="1094"/>
                    <a:pt x="2180" y="775"/>
                  </a:cubicBezTo>
                  <a:close/>
                  <a:moveTo>
                    <a:pt x="7463" y="820"/>
                  </a:moveTo>
                  <a:cubicBezTo>
                    <a:pt x="7538" y="820"/>
                    <a:pt x="7662" y="881"/>
                    <a:pt x="7688" y="895"/>
                  </a:cubicBezTo>
                  <a:cubicBezTo>
                    <a:pt x="7775" y="944"/>
                    <a:pt x="7857" y="1008"/>
                    <a:pt x="7925" y="1085"/>
                  </a:cubicBezTo>
                  <a:cubicBezTo>
                    <a:pt x="7999" y="1164"/>
                    <a:pt x="8056" y="1255"/>
                    <a:pt x="8097" y="1356"/>
                  </a:cubicBezTo>
                  <a:cubicBezTo>
                    <a:pt x="8126" y="1427"/>
                    <a:pt x="8139" y="1489"/>
                    <a:pt x="8174" y="1550"/>
                  </a:cubicBezTo>
                  <a:cubicBezTo>
                    <a:pt x="7530" y="2195"/>
                    <a:pt x="7038" y="3053"/>
                    <a:pt x="6800" y="3926"/>
                  </a:cubicBezTo>
                  <a:cubicBezTo>
                    <a:pt x="6704" y="4279"/>
                    <a:pt x="6604" y="4750"/>
                    <a:pt x="6641" y="5173"/>
                  </a:cubicBezTo>
                  <a:lnTo>
                    <a:pt x="6641" y="5174"/>
                  </a:lnTo>
                  <a:cubicBezTo>
                    <a:pt x="6225" y="3674"/>
                    <a:pt x="6523" y="2286"/>
                    <a:pt x="7425" y="903"/>
                  </a:cubicBezTo>
                  <a:cubicBezTo>
                    <a:pt x="7439" y="881"/>
                    <a:pt x="7442" y="852"/>
                    <a:pt x="7430" y="826"/>
                  </a:cubicBezTo>
                  <a:cubicBezTo>
                    <a:pt x="7439" y="822"/>
                    <a:pt x="7450" y="820"/>
                    <a:pt x="7463" y="820"/>
                  </a:cubicBezTo>
                  <a:close/>
                  <a:moveTo>
                    <a:pt x="9563" y="5285"/>
                  </a:moveTo>
                  <a:cubicBezTo>
                    <a:pt x="11921" y="5285"/>
                    <a:pt x="12637" y="8026"/>
                    <a:pt x="12323" y="9917"/>
                  </a:cubicBezTo>
                  <a:cubicBezTo>
                    <a:pt x="11809" y="12985"/>
                    <a:pt x="9741" y="14743"/>
                    <a:pt x="6724" y="14881"/>
                  </a:cubicBezTo>
                  <a:cubicBezTo>
                    <a:pt x="6760" y="14842"/>
                    <a:pt x="6794" y="14801"/>
                    <a:pt x="6832" y="14764"/>
                  </a:cubicBezTo>
                  <a:cubicBezTo>
                    <a:pt x="6867" y="14732"/>
                    <a:pt x="6905" y="14705"/>
                    <a:pt x="6942" y="14675"/>
                  </a:cubicBezTo>
                  <a:cubicBezTo>
                    <a:pt x="6948" y="14677"/>
                    <a:pt x="6955" y="14677"/>
                    <a:pt x="6961" y="14677"/>
                  </a:cubicBezTo>
                  <a:cubicBezTo>
                    <a:pt x="6980" y="14677"/>
                    <a:pt x="6997" y="14670"/>
                    <a:pt x="7010" y="14657"/>
                  </a:cubicBezTo>
                  <a:cubicBezTo>
                    <a:pt x="7407" y="14289"/>
                    <a:pt x="7820" y="13940"/>
                    <a:pt x="8239" y="13599"/>
                  </a:cubicBezTo>
                  <a:cubicBezTo>
                    <a:pt x="8284" y="13562"/>
                    <a:pt x="8243" y="13492"/>
                    <a:pt x="8194" y="13492"/>
                  </a:cubicBezTo>
                  <a:cubicBezTo>
                    <a:pt x="8184" y="13492"/>
                    <a:pt x="8174" y="13495"/>
                    <a:pt x="8164" y="13502"/>
                  </a:cubicBezTo>
                  <a:cubicBezTo>
                    <a:pt x="7804" y="13763"/>
                    <a:pt x="7458" y="14045"/>
                    <a:pt x="7132" y="14347"/>
                  </a:cubicBezTo>
                  <a:cubicBezTo>
                    <a:pt x="7130" y="14347"/>
                    <a:pt x="7128" y="14347"/>
                    <a:pt x="7126" y="14347"/>
                  </a:cubicBezTo>
                  <a:cubicBezTo>
                    <a:pt x="7124" y="14347"/>
                    <a:pt x="7122" y="14347"/>
                    <a:pt x="7121" y="14347"/>
                  </a:cubicBezTo>
                  <a:cubicBezTo>
                    <a:pt x="7117" y="14347"/>
                    <a:pt x="7114" y="14347"/>
                    <a:pt x="7111" y="14350"/>
                  </a:cubicBezTo>
                  <a:cubicBezTo>
                    <a:pt x="6892" y="14463"/>
                    <a:pt x="6703" y="14677"/>
                    <a:pt x="6545" y="14884"/>
                  </a:cubicBezTo>
                  <a:cubicBezTo>
                    <a:pt x="6440" y="14887"/>
                    <a:pt x="6336" y="14892"/>
                    <a:pt x="6229" y="14892"/>
                  </a:cubicBezTo>
                  <a:cubicBezTo>
                    <a:pt x="6053" y="14888"/>
                    <a:pt x="5877" y="14877"/>
                    <a:pt x="5707" y="14861"/>
                  </a:cubicBezTo>
                  <a:cubicBezTo>
                    <a:pt x="6094" y="14476"/>
                    <a:pt x="6497" y="14106"/>
                    <a:pt x="6915" y="13751"/>
                  </a:cubicBezTo>
                  <a:cubicBezTo>
                    <a:pt x="6972" y="13703"/>
                    <a:pt x="6919" y="13632"/>
                    <a:pt x="6860" y="13632"/>
                  </a:cubicBezTo>
                  <a:cubicBezTo>
                    <a:pt x="6844" y="13632"/>
                    <a:pt x="6828" y="13637"/>
                    <a:pt x="6813" y="13649"/>
                  </a:cubicBezTo>
                  <a:cubicBezTo>
                    <a:pt x="6349" y="14012"/>
                    <a:pt x="5912" y="14409"/>
                    <a:pt x="5506" y="14834"/>
                  </a:cubicBezTo>
                  <a:cubicBezTo>
                    <a:pt x="5123" y="14786"/>
                    <a:pt x="4747" y="14699"/>
                    <a:pt x="4381" y="14576"/>
                  </a:cubicBezTo>
                  <a:cubicBezTo>
                    <a:pt x="4852" y="14253"/>
                    <a:pt x="5300" y="13896"/>
                    <a:pt x="5718" y="13507"/>
                  </a:cubicBezTo>
                  <a:cubicBezTo>
                    <a:pt x="5768" y="13461"/>
                    <a:pt x="5721" y="13393"/>
                    <a:pt x="5667" y="13393"/>
                  </a:cubicBezTo>
                  <a:cubicBezTo>
                    <a:pt x="5652" y="13393"/>
                    <a:pt x="5637" y="13398"/>
                    <a:pt x="5622" y="13411"/>
                  </a:cubicBezTo>
                  <a:cubicBezTo>
                    <a:pt x="5187" y="13798"/>
                    <a:pt x="4731" y="14162"/>
                    <a:pt x="4256" y="14500"/>
                  </a:cubicBezTo>
                  <a:cubicBezTo>
                    <a:pt x="4247" y="14508"/>
                    <a:pt x="4245" y="14517"/>
                    <a:pt x="4240" y="14525"/>
                  </a:cubicBezTo>
                  <a:cubicBezTo>
                    <a:pt x="4005" y="14437"/>
                    <a:pt x="3775" y="14332"/>
                    <a:pt x="3555" y="14211"/>
                  </a:cubicBezTo>
                  <a:cubicBezTo>
                    <a:pt x="4024" y="13951"/>
                    <a:pt x="4438" y="13604"/>
                    <a:pt x="4800" y="13209"/>
                  </a:cubicBezTo>
                  <a:cubicBezTo>
                    <a:pt x="4839" y="13166"/>
                    <a:pt x="4799" y="13106"/>
                    <a:pt x="4755" y="13106"/>
                  </a:cubicBezTo>
                  <a:cubicBezTo>
                    <a:pt x="4741" y="13106"/>
                    <a:pt x="4728" y="13111"/>
                    <a:pt x="4715" y="13124"/>
                  </a:cubicBezTo>
                  <a:cubicBezTo>
                    <a:pt x="4338" y="13521"/>
                    <a:pt x="3909" y="13848"/>
                    <a:pt x="3456" y="14154"/>
                  </a:cubicBezTo>
                  <a:cubicBezTo>
                    <a:pt x="3268" y="14047"/>
                    <a:pt x="3087" y="13926"/>
                    <a:pt x="2914" y="13795"/>
                  </a:cubicBezTo>
                  <a:cubicBezTo>
                    <a:pt x="3448" y="13476"/>
                    <a:pt x="3934" y="13080"/>
                    <a:pt x="4371" y="12636"/>
                  </a:cubicBezTo>
                  <a:cubicBezTo>
                    <a:pt x="4408" y="12598"/>
                    <a:pt x="4372" y="12545"/>
                    <a:pt x="4331" y="12545"/>
                  </a:cubicBezTo>
                  <a:cubicBezTo>
                    <a:pt x="4319" y="12545"/>
                    <a:pt x="4306" y="12550"/>
                    <a:pt x="4295" y="12562"/>
                  </a:cubicBezTo>
                  <a:cubicBezTo>
                    <a:pt x="3847" y="13005"/>
                    <a:pt x="3354" y="13381"/>
                    <a:pt x="2838" y="13735"/>
                  </a:cubicBezTo>
                  <a:cubicBezTo>
                    <a:pt x="2651" y="13586"/>
                    <a:pt x="2476" y="13425"/>
                    <a:pt x="2315" y="13250"/>
                  </a:cubicBezTo>
                  <a:cubicBezTo>
                    <a:pt x="3211" y="12568"/>
                    <a:pt x="4054" y="11816"/>
                    <a:pt x="4854" y="11024"/>
                  </a:cubicBezTo>
                  <a:cubicBezTo>
                    <a:pt x="4896" y="10983"/>
                    <a:pt x="4856" y="10924"/>
                    <a:pt x="4810" y="10924"/>
                  </a:cubicBezTo>
                  <a:cubicBezTo>
                    <a:pt x="4797" y="10924"/>
                    <a:pt x="4783" y="10929"/>
                    <a:pt x="4771" y="10941"/>
                  </a:cubicBezTo>
                  <a:cubicBezTo>
                    <a:pt x="3960" y="11720"/>
                    <a:pt x="3112" y="12455"/>
                    <a:pt x="2243" y="13170"/>
                  </a:cubicBezTo>
                  <a:cubicBezTo>
                    <a:pt x="2082" y="12984"/>
                    <a:pt x="1936" y="12785"/>
                    <a:pt x="1807" y="12574"/>
                  </a:cubicBezTo>
                  <a:cubicBezTo>
                    <a:pt x="2078" y="12381"/>
                    <a:pt x="2331" y="12163"/>
                    <a:pt x="2562" y="11924"/>
                  </a:cubicBezTo>
                  <a:cubicBezTo>
                    <a:pt x="2596" y="11887"/>
                    <a:pt x="2563" y="11837"/>
                    <a:pt x="2524" y="11837"/>
                  </a:cubicBezTo>
                  <a:cubicBezTo>
                    <a:pt x="2513" y="11837"/>
                    <a:pt x="2501" y="11842"/>
                    <a:pt x="2490" y="11852"/>
                  </a:cubicBezTo>
                  <a:cubicBezTo>
                    <a:pt x="2258" y="12077"/>
                    <a:pt x="2012" y="12287"/>
                    <a:pt x="1756" y="12482"/>
                  </a:cubicBezTo>
                  <a:cubicBezTo>
                    <a:pt x="1658" y="12316"/>
                    <a:pt x="1572" y="12146"/>
                    <a:pt x="1499" y="11969"/>
                  </a:cubicBezTo>
                  <a:cubicBezTo>
                    <a:pt x="1773" y="11731"/>
                    <a:pt x="2047" y="11494"/>
                    <a:pt x="2315" y="11248"/>
                  </a:cubicBezTo>
                  <a:cubicBezTo>
                    <a:pt x="2347" y="11218"/>
                    <a:pt x="2318" y="11177"/>
                    <a:pt x="2284" y="11177"/>
                  </a:cubicBezTo>
                  <a:cubicBezTo>
                    <a:pt x="2275" y="11177"/>
                    <a:pt x="2265" y="11180"/>
                    <a:pt x="2256" y="11188"/>
                  </a:cubicBezTo>
                  <a:cubicBezTo>
                    <a:pt x="1988" y="11414"/>
                    <a:pt x="1729" y="11648"/>
                    <a:pt x="1467" y="11881"/>
                  </a:cubicBezTo>
                  <a:cubicBezTo>
                    <a:pt x="1378" y="11656"/>
                    <a:pt x="1308" y="11425"/>
                    <a:pt x="1255" y="11189"/>
                  </a:cubicBezTo>
                  <a:cubicBezTo>
                    <a:pt x="1730" y="10859"/>
                    <a:pt x="2180" y="10499"/>
                    <a:pt x="2605" y="10107"/>
                  </a:cubicBezTo>
                  <a:cubicBezTo>
                    <a:pt x="2639" y="10076"/>
                    <a:pt x="2607" y="10031"/>
                    <a:pt x="2571" y="10031"/>
                  </a:cubicBezTo>
                  <a:cubicBezTo>
                    <a:pt x="2560" y="10031"/>
                    <a:pt x="2550" y="10035"/>
                    <a:pt x="2540" y="10043"/>
                  </a:cubicBezTo>
                  <a:cubicBezTo>
                    <a:pt x="2117" y="10408"/>
                    <a:pt x="1681" y="10756"/>
                    <a:pt x="1233" y="11089"/>
                  </a:cubicBezTo>
                  <a:cubicBezTo>
                    <a:pt x="1161" y="10724"/>
                    <a:pt x="1133" y="10353"/>
                    <a:pt x="1145" y="9981"/>
                  </a:cubicBezTo>
                  <a:lnTo>
                    <a:pt x="1145" y="9981"/>
                  </a:lnTo>
                  <a:cubicBezTo>
                    <a:pt x="1149" y="9983"/>
                    <a:pt x="1153" y="9983"/>
                    <a:pt x="1157" y="9983"/>
                  </a:cubicBezTo>
                  <a:cubicBezTo>
                    <a:pt x="1167" y="9983"/>
                    <a:pt x="1176" y="9980"/>
                    <a:pt x="1184" y="9973"/>
                  </a:cubicBezTo>
                  <a:lnTo>
                    <a:pt x="1203" y="9952"/>
                  </a:lnTo>
                  <a:cubicBezTo>
                    <a:pt x="1222" y="9929"/>
                    <a:pt x="1204" y="9893"/>
                    <a:pt x="1178" y="9893"/>
                  </a:cubicBezTo>
                  <a:cubicBezTo>
                    <a:pt x="1173" y="9893"/>
                    <a:pt x="1167" y="9895"/>
                    <a:pt x="1162" y="9898"/>
                  </a:cubicBezTo>
                  <a:lnTo>
                    <a:pt x="1162" y="9898"/>
                  </a:lnTo>
                  <a:cubicBezTo>
                    <a:pt x="1412" y="9745"/>
                    <a:pt x="1639" y="9482"/>
                    <a:pt x="1872" y="9283"/>
                  </a:cubicBezTo>
                  <a:cubicBezTo>
                    <a:pt x="2129" y="9062"/>
                    <a:pt x="2390" y="8846"/>
                    <a:pt x="2658" y="8636"/>
                  </a:cubicBezTo>
                  <a:cubicBezTo>
                    <a:pt x="2696" y="8607"/>
                    <a:pt x="2661" y="8546"/>
                    <a:pt x="2621" y="8546"/>
                  </a:cubicBezTo>
                  <a:cubicBezTo>
                    <a:pt x="2612" y="8546"/>
                    <a:pt x="2604" y="8549"/>
                    <a:pt x="2596" y="8555"/>
                  </a:cubicBezTo>
                  <a:cubicBezTo>
                    <a:pt x="2270" y="8786"/>
                    <a:pt x="1958" y="9034"/>
                    <a:pt x="1662" y="9302"/>
                  </a:cubicBezTo>
                  <a:cubicBezTo>
                    <a:pt x="1502" y="9444"/>
                    <a:pt x="1344" y="9592"/>
                    <a:pt x="1196" y="9747"/>
                  </a:cubicBezTo>
                  <a:cubicBezTo>
                    <a:pt x="1182" y="9763"/>
                    <a:pt x="1168" y="9777"/>
                    <a:pt x="1153" y="9790"/>
                  </a:cubicBezTo>
                  <a:cubicBezTo>
                    <a:pt x="1174" y="9500"/>
                    <a:pt x="1217" y="9213"/>
                    <a:pt x="1281" y="8929"/>
                  </a:cubicBezTo>
                  <a:cubicBezTo>
                    <a:pt x="1284" y="8912"/>
                    <a:pt x="1290" y="8894"/>
                    <a:pt x="1293" y="8878"/>
                  </a:cubicBezTo>
                  <a:cubicBezTo>
                    <a:pt x="1721" y="8418"/>
                    <a:pt x="2165" y="7981"/>
                    <a:pt x="2656" y="7587"/>
                  </a:cubicBezTo>
                  <a:cubicBezTo>
                    <a:pt x="2690" y="7560"/>
                    <a:pt x="2658" y="7505"/>
                    <a:pt x="2622" y="7505"/>
                  </a:cubicBezTo>
                  <a:cubicBezTo>
                    <a:pt x="2614" y="7505"/>
                    <a:pt x="2606" y="7507"/>
                    <a:pt x="2599" y="7512"/>
                  </a:cubicBezTo>
                  <a:cubicBezTo>
                    <a:pt x="2141" y="7863"/>
                    <a:pt x="1719" y="8258"/>
                    <a:pt x="1341" y="8693"/>
                  </a:cubicBezTo>
                  <a:cubicBezTo>
                    <a:pt x="1464" y="8231"/>
                    <a:pt x="1641" y="7786"/>
                    <a:pt x="1869" y="7367"/>
                  </a:cubicBezTo>
                  <a:cubicBezTo>
                    <a:pt x="1875" y="7377"/>
                    <a:pt x="1886" y="7383"/>
                    <a:pt x="1897" y="7383"/>
                  </a:cubicBezTo>
                  <a:cubicBezTo>
                    <a:pt x="1905" y="7383"/>
                    <a:pt x="1913" y="7380"/>
                    <a:pt x="1920" y="7374"/>
                  </a:cubicBezTo>
                  <a:cubicBezTo>
                    <a:pt x="2345" y="6975"/>
                    <a:pt x="2795" y="6602"/>
                    <a:pt x="3263" y="6256"/>
                  </a:cubicBezTo>
                  <a:cubicBezTo>
                    <a:pt x="3300" y="6229"/>
                    <a:pt x="3278" y="6172"/>
                    <a:pt x="3243" y="6172"/>
                  </a:cubicBezTo>
                  <a:cubicBezTo>
                    <a:pt x="3235" y="6172"/>
                    <a:pt x="3227" y="6174"/>
                    <a:pt x="3219" y="6180"/>
                  </a:cubicBezTo>
                  <a:cubicBezTo>
                    <a:pt x="2757" y="6503"/>
                    <a:pt x="2323" y="6868"/>
                    <a:pt x="1926" y="7270"/>
                  </a:cubicBezTo>
                  <a:cubicBezTo>
                    <a:pt x="2530" y="6223"/>
                    <a:pt x="3479" y="5393"/>
                    <a:pt x="4746" y="5318"/>
                  </a:cubicBezTo>
                  <a:cubicBezTo>
                    <a:pt x="4802" y="5314"/>
                    <a:pt x="4856" y="5313"/>
                    <a:pt x="4910" y="5313"/>
                  </a:cubicBezTo>
                  <a:cubicBezTo>
                    <a:pt x="6356" y="5313"/>
                    <a:pt x="6857" y="6529"/>
                    <a:pt x="8051" y="7037"/>
                  </a:cubicBezTo>
                  <a:cubicBezTo>
                    <a:pt x="8067" y="7044"/>
                    <a:pt x="8082" y="7047"/>
                    <a:pt x="8097" y="7047"/>
                  </a:cubicBezTo>
                  <a:cubicBezTo>
                    <a:pt x="8196" y="7047"/>
                    <a:pt x="8265" y="6911"/>
                    <a:pt x="8158" y="6854"/>
                  </a:cubicBezTo>
                  <a:cubicBezTo>
                    <a:pt x="7691" y="6607"/>
                    <a:pt x="7326" y="6303"/>
                    <a:pt x="6985" y="6014"/>
                  </a:cubicBezTo>
                  <a:lnTo>
                    <a:pt x="6985" y="6014"/>
                  </a:lnTo>
                  <a:cubicBezTo>
                    <a:pt x="7067" y="6028"/>
                    <a:pt x="7146" y="6035"/>
                    <a:pt x="7223" y="6035"/>
                  </a:cubicBezTo>
                  <a:cubicBezTo>
                    <a:pt x="8044" y="6035"/>
                    <a:pt x="8593" y="5302"/>
                    <a:pt x="9506" y="5286"/>
                  </a:cubicBezTo>
                  <a:cubicBezTo>
                    <a:pt x="9525" y="5285"/>
                    <a:pt x="9545" y="5285"/>
                    <a:pt x="9563" y="5285"/>
                  </a:cubicBezTo>
                  <a:close/>
                  <a:moveTo>
                    <a:pt x="3700" y="0"/>
                  </a:moveTo>
                  <a:cubicBezTo>
                    <a:pt x="3066" y="0"/>
                    <a:pt x="2416" y="128"/>
                    <a:pt x="1823" y="350"/>
                  </a:cubicBezTo>
                  <a:cubicBezTo>
                    <a:pt x="1759" y="374"/>
                    <a:pt x="1694" y="449"/>
                    <a:pt x="1725" y="524"/>
                  </a:cubicBezTo>
                  <a:cubicBezTo>
                    <a:pt x="2084" y="1383"/>
                    <a:pt x="2556" y="2197"/>
                    <a:pt x="3498" y="2492"/>
                  </a:cubicBezTo>
                  <a:cubicBezTo>
                    <a:pt x="3750" y="2570"/>
                    <a:pt x="4004" y="2605"/>
                    <a:pt x="4257" y="2605"/>
                  </a:cubicBezTo>
                  <a:cubicBezTo>
                    <a:pt x="5068" y="2605"/>
                    <a:pt x="5868" y="2252"/>
                    <a:pt x="6572" y="1873"/>
                  </a:cubicBezTo>
                  <a:lnTo>
                    <a:pt x="6572" y="1873"/>
                  </a:lnTo>
                  <a:cubicBezTo>
                    <a:pt x="6033" y="3080"/>
                    <a:pt x="6057" y="4557"/>
                    <a:pt x="6645" y="5732"/>
                  </a:cubicBezTo>
                  <a:cubicBezTo>
                    <a:pt x="6154" y="5336"/>
                    <a:pt x="5657" y="5025"/>
                    <a:pt x="4908" y="5025"/>
                  </a:cubicBezTo>
                  <a:cubicBezTo>
                    <a:pt x="4726" y="5025"/>
                    <a:pt x="4529" y="5044"/>
                    <a:pt x="4314" y="5083"/>
                  </a:cubicBezTo>
                  <a:cubicBezTo>
                    <a:pt x="2801" y="5364"/>
                    <a:pt x="1759" y="6634"/>
                    <a:pt x="1239" y="8013"/>
                  </a:cubicBezTo>
                  <a:cubicBezTo>
                    <a:pt x="1" y="11301"/>
                    <a:pt x="1741" y="14632"/>
                    <a:pt x="5283" y="15132"/>
                  </a:cubicBezTo>
                  <a:cubicBezTo>
                    <a:pt x="5303" y="15136"/>
                    <a:pt x="5323" y="15136"/>
                    <a:pt x="5343" y="15137"/>
                  </a:cubicBezTo>
                  <a:cubicBezTo>
                    <a:pt x="5355" y="15146"/>
                    <a:pt x="5369" y="15151"/>
                    <a:pt x="5384" y="15151"/>
                  </a:cubicBezTo>
                  <a:cubicBezTo>
                    <a:pt x="5393" y="15151"/>
                    <a:pt x="5402" y="15149"/>
                    <a:pt x="5410" y="15145"/>
                  </a:cubicBezTo>
                  <a:cubicBezTo>
                    <a:pt x="5731" y="15185"/>
                    <a:pt x="6061" y="15205"/>
                    <a:pt x="6395" y="15205"/>
                  </a:cubicBezTo>
                  <a:cubicBezTo>
                    <a:pt x="7769" y="15205"/>
                    <a:pt x="9212" y="14864"/>
                    <a:pt x="10327" y="14128"/>
                  </a:cubicBezTo>
                  <a:cubicBezTo>
                    <a:pt x="11781" y="13170"/>
                    <a:pt x="12425" y="11414"/>
                    <a:pt x="12657" y="9750"/>
                  </a:cubicBezTo>
                  <a:cubicBezTo>
                    <a:pt x="12861" y="8289"/>
                    <a:pt x="12578" y="6618"/>
                    <a:pt x="11366" y="5640"/>
                  </a:cubicBezTo>
                  <a:cubicBezTo>
                    <a:pt x="10891" y="5252"/>
                    <a:pt x="10306" y="5024"/>
                    <a:pt x="9696" y="4986"/>
                  </a:cubicBezTo>
                  <a:cubicBezTo>
                    <a:pt x="9663" y="4984"/>
                    <a:pt x="9631" y="4983"/>
                    <a:pt x="9599" y="4983"/>
                  </a:cubicBezTo>
                  <a:cubicBezTo>
                    <a:pt x="8697" y="4983"/>
                    <a:pt x="7976" y="5742"/>
                    <a:pt x="7126" y="5742"/>
                  </a:cubicBezTo>
                  <a:cubicBezTo>
                    <a:pt x="7085" y="5742"/>
                    <a:pt x="7043" y="5741"/>
                    <a:pt x="7001" y="5737"/>
                  </a:cubicBezTo>
                  <a:cubicBezTo>
                    <a:pt x="6628" y="5016"/>
                    <a:pt x="7001" y="3882"/>
                    <a:pt x="7316" y="3215"/>
                  </a:cubicBezTo>
                  <a:cubicBezTo>
                    <a:pt x="7608" y="2597"/>
                    <a:pt x="8037" y="2082"/>
                    <a:pt x="8432" y="1531"/>
                  </a:cubicBezTo>
                  <a:cubicBezTo>
                    <a:pt x="8472" y="1475"/>
                    <a:pt x="8429" y="1421"/>
                    <a:pt x="8375" y="1408"/>
                  </a:cubicBezTo>
                  <a:cubicBezTo>
                    <a:pt x="8357" y="1289"/>
                    <a:pt x="8290" y="1166"/>
                    <a:pt x="8231" y="1075"/>
                  </a:cubicBezTo>
                  <a:cubicBezTo>
                    <a:pt x="8131" y="920"/>
                    <a:pt x="7992" y="791"/>
                    <a:pt x="7830" y="704"/>
                  </a:cubicBezTo>
                  <a:cubicBezTo>
                    <a:pt x="7738" y="656"/>
                    <a:pt x="7637" y="616"/>
                    <a:pt x="7536" y="616"/>
                  </a:cubicBezTo>
                  <a:cubicBezTo>
                    <a:pt x="7490" y="616"/>
                    <a:pt x="7445" y="624"/>
                    <a:pt x="7401" y="643"/>
                  </a:cubicBezTo>
                  <a:cubicBezTo>
                    <a:pt x="7323" y="677"/>
                    <a:pt x="7283" y="732"/>
                    <a:pt x="7281" y="799"/>
                  </a:cubicBezTo>
                  <a:cubicBezTo>
                    <a:pt x="7041" y="1057"/>
                    <a:pt x="6838" y="1348"/>
                    <a:pt x="6677" y="1660"/>
                  </a:cubicBezTo>
                  <a:cubicBezTo>
                    <a:pt x="6089" y="474"/>
                    <a:pt x="4923" y="0"/>
                    <a:pt x="3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29005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2221200" y="1621007"/>
            <a:ext cx="77496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/>
            </a:lvl1pPr>
            <a:lvl2pPr marL="1219170" lvl="1" indent="-40639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alphaLcPeriod"/>
              <a:defRPr>
                <a:solidFill>
                  <a:srgbClr val="434343"/>
                </a:solidFill>
              </a:defRPr>
            </a:lvl2pPr>
            <a:lvl3pPr marL="1828754" lvl="2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romanLcPeriod"/>
              <a:defRPr>
                <a:solidFill>
                  <a:srgbClr val="434343"/>
                </a:solidFill>
              </a:defRPr>
            </a:lvl3pPr>
            <a:lvl4pPr marL="2438339" lvl="3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arabicPeriod"/>
              <a:defRPr>
                <a:solidFill>
                  <a:srgbClr val="434343"/>
                </a:solidFill>
              </a:defRPr>
            </a:lvl4pPr>
            <a:lvl5pPr marL="3047924" lvl="4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alphaLcPeriod"/>
              <a:defRPr>
                <a:solidFill>
                  <a:srgbClr val="434343"/>
                </a:solidFill>
              </a:defRPr>
            </a:lvl5pPr>
            <a:lvl6pPr marL="3657509" lvl="5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romanLcPeriod"/>
              <a:defRPr>
                <a:solidFill>
                  <a:srgbClr val="434343"/>
                </a:solidFill>
              </a:defRPr>
            </a:lvl6pPr>
            <a:lvl7pPr marL="4267093" lvl="6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arabicPeriod"/>
              <a:defRPr>
                <a:solidFill>
                  <a:srgbClr val="434343"/>
                </a:solidFill>
              </a:defRPr>
            </a:lvl7pPr>
            <a:lvl8pPr marL="4876678" lvl="7" indent="-406390" algn="ctr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ato Light"/>
              <a:buAutoNum type="alphaLcPeriod"/>
              <a:defRPr>
                <a:solidFill>
                  <a:srgbClr val="434343"/>
                </a:solidFill>
              </a:defRPr>
            </a:lvl8pPr>
            <a:lvl9pPr marL="5486263" lvl="8" indent="-406390" algn="ctr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Lato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grpSp>
        <p:nvGrpSpPr>
          <p:cNvPr id="38" name="Google Shape;38;p4"/>
          <p:cNvGrpSpPr/>
          <p:nvPr/>
        </p:nvGrpSpPr>
        <p:grpSpPr>
          <a:xfrm>
            <a:off x="4325434" y="6214700"/>
            <a:ext cx="2290097" cy="441667"/>
            <a:chOff x="3198150" y="4754075"/>
            <a:chExt cx="1717573" cy="331250"/>
          </a:xfrm>
        </p:grpSpPr>
        <p:sp>
          <p:nvSpPr>
            <p:cNvPr id="39" name="Google Shape;39;p4"/>
            <p:cNvSpPr/>
            <p:nvPr/>
          </p:nvSpPr>
          <p:spPr>
            <a:xfrm>
              <a:off x="3207350" y="4754075"/>
              <a:ext cx="1680800" cy="331250"/>
            </a:xfrm>
            <a:custGeom>
              <a:avLst/>
              <a:gdLst/>
              <a:ahLst/>
              <a:cxnLst/>
              <a:rect l="l" t="t" r="r" b="b"/>
              <a:pathLst>
                <a:path w="67232" h="13250" extrusionOk="0">
                  <a:moveTo>
                    <a:pt x="0" y="1102"/>
                  </a:moveTo>
                  <a:cubicBezTo>
                    <a:pt x="17929" y="14552"/>
                    <a:pt x="57208" y="20047"/>
                    <a:pt x="67232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0" name="Google Shape;40;p4"/>
            <p:cNvSpPr/>
            <p:nvPr/>
          </p:nvSpPr>
          <p:spPr>
            <a:xfrm>
              <a:off x="3198150" y="4781625"/>
              <a:ext cx="55125" cy="165325"/>
            </a:xfrm>
            <a:custGeom>
              <a:avLst/>
              <a:gdLst/>
              <a:ahLst/>
              <a:cxnLst/>
              <a:rect l="l" t="t" r="r" b="b"/>
              <a:pathLst>
                <a:path w="2205" h="6613" extrusionOk="0">
                  <a:moveTo>
                    <a:pt x="0" y="0"/>
                  </a:moveTo>
                  <a:cubicBezTo>
                    <a:pt x="735" y="2204"/>
                    <a:pt x="1165" y="4535"/>
                    <a:pt x="2205" y="6613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1" name="Google Shape;41;p4"/>
            <p:cNvSpPr/>
            <p:nvPr/>
          </p:nvSpPr>
          <p:spPr>
            <a:xfrm>
              <a:off x="3198150" y="4781625"/>
              <a:ext cx="183700" cy="18375"/>
            </a:xfrm>
            <a:custGeom>
              <a:avLst/>
              <a:gdLst/>
              <a:ahLst/>
              <a:cxnLst/>
              <a:rect l="l" t="t" r="r" b="b"/>
              <a:pathLst>
                <a:path w="7348" h="735" extrusionOk="0">
                  <a:moveTo>
                    <a:pt x="0" y="0"/>
                  </a:moveTo>
                  <a:cubicBezTo>
                    <a:pt x="2462" y="0"/>
                    <a:pt x="4886" y="735"/>
                    <a:pt x="7348" y="735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" name="Google Shape;42;p4"/>
            <p:cNvSpPr/>
            <p:nvPr/>
          </p:nvSpPr>
          <p:spPr>
            <a:xfrm>
              <a:off x="4897098" y="4754075"/>
              <a:ext cx="18625" cy="128575"/>
            </a:xfrm>
            <a:custGeom>
              <a:avLst/>
              <a:gdLst/>
              <a:ahLst/>
              <a:cxnLst/>
              <a:rect l="l" t="t" r="r" b="b"/>
              <a:pathLst>
                <a:path w="745" h="5143" extrusionOk="0">
                  <a:moveTo>
                    <a:pt x="10" y="0"/>
                  </a:moveTo>
                  <a:cubicBezTo>
                    <a:pt x="10" y="1732"/>
                    <a:pt x="-30" y="3594"/>
                    <a:pt x="745" y="5143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3" name="Google Shape;43;p4"/>
            <p:cNvSpPr/>
            <p:nvPr/>
          </p:nvSpPr>
          <p:spPr>
            <a:xfrm>
              <a:off x="4750400" y="4763250"/>
              <a:ext cx="137750" cy="64300"/>
            </a:xfrm>
            <a:custGeom>
              <a:avLst/>
              <a:gdLst/>
              <a:ahLst/>
              <a:cxnLst/>
              <a:rect l="l" t="t" r="r" b="b"/>
              <a:pathLst>
                <a:path w="5510" h="2572" extrusionOk="0">
                  <a:moveTo>
                    <a:pt x="0" y="2572"/>
                  </a:moveTo>
                  <a:cubicBezTo>
                    <a:pt x="1813" y="1665"/>
                    <a:pt x="3483" y="0"/>
                    <a:pt x="551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4" name="Google Shape;44;p4"/>
          <p:cNvSpPr/>
          <p:nvPr/>
        </p:nvSpPr>
        <p:spPr>
          <a:xfrm rot="5400000">
            <a:off x="11537401" y="-129567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4"/>
          <p:cNvSpPr/>
          <p:nvPr/>
        </p:nvSpPr>
        <p:spPr>
          <a:xfrm>
            <a:off x="87433" y="6263240"/>
            <a:ext cx="2008400" cy="41933"/>
          </a:xfrm>
          <a:custGeom>
            <a:avLst/>
            <a:gdLst/>
            <a:ahLst/>
            <a:cxnLst/>
            <a:rect l="l" t="t" r="r" b="b"/>
            <a:pathLst>
              <a:path w="60252" h="1258" extrusionOk="0">
                <a:moveTo>
                  <a:pt x="0" y="1258"/>
                </a:moveTo>
                <a:cubicBezTo>
                  <a:pt x="19930" y="-1231"/>
                  <a:pt x="40168" y="891"/>
                  <a:pt x="60252" y="891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6" name="Google Shape;46;p4"/>
          <p:cNvSpPr/>
          <p:nvPr/>
        </p:nvSpPr>
        <p:spPr>
          <a:xfrm>
            <a:off x="99667" y="6513385"/>
            <a:ext cx="1763500" cy="24500"/>
          </a:xfrm>
          <a:custGeom>
            <a:avLst/>
            <a:gdLst/>
            <a:ahLst/>
            <a:cxnLst/>
            <a:rect l="l" t="t" r="r" b="b"/>
            <a:pathLst>
              <a:path w="52905" h="735" extrusionOk="0">
                <a:moveTo>
                  <a:pt x="0" y="735"/>
                </a:moveTo>
                <a:cubicBezTo>
                  <a:pt x="17637" y="735"/>
                  <a:pt x="35268" y="0"/>
                  <a:pt x="52905" y="0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47" name="Google Shape;47;p4"/>
          <p:cNvGrpSpPr/>
          <p:nvPr/>
        </p:nvGrpSpPr>
        <p:grpSpPr>
          <a:xfrm>
            <a:off x="184071" y="175829"/>
            <a:ext cx="854287" cy="1230575"/>
            <a:chOff x="138053" y="131871"/>
            <a:chExt cx="640715" cy="922931"/>
          </a:xfrm>
        </p:grpSpPr>
        <p:grpSp>
          <p:nvGrpSpPr>
            <p:cNvPr id="48" name="Google Shape;48;p4"/>
            <p:cNvGrpSpPr/>
            <p:nvPr/>
          </p:nvGrpSpPr>
          <p:grpSpPr>
            <a:xfrm rot="-1029449">
              <a:off x="214817" y="176420"/>
              <a:ext cx="389401" cy="579177"/>
              <a:chOff x="214950" y="878975"/>
              <a:chExt cx="389400" cy="579175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253500" y="878975"/>
                <a:ext cx="312300" cy="165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214950" y="1215750"/>
                <a:ext cx="389400" cy="242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 rot="10800000">
                <a:off x="276475" y="961650"/>
                <a:ext cx="266350" cy="387900"/>
              </a:xfrm>
              <a:prstGeom prst="flowChartManualOperation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2" name="Google Shape;52;p4"/>
            <p:cNvGrpSpPr/>
            <p:nvPr/>
          </p:nvGrpSpPr>
          <p:grpSpPr>
            <a:xfrm rot="-875067">
              <a:off x="322453" y="197798"/>
              <a:ext cx="358190" cy="825201"/>
              <a:chOff x="6934150" y="1702750"/>
              <a:chExt cx="213125" cy="491000"/>
            </a:xfrm>
          </p:grpSpPr>
          <p:sp>
            <p:nvSpPr>
              <p:cNvPr id="53" name="Google Shape;53;p4"/>
              <p:cNvSpPr/>
              <p:nvPr/>
            </p:nvSpPr>
            <p:spPr>
              <a:xfrm>
                <a:off x="6934150" y="1702750"/>
                <a:ext cx="213125" cy="491000"/>
              </a:xfrm>
              <a:custGeom>
                <a:avLst/>
                <a:gdLst/>
                <a:ahLst/>
                <a:cxnLst/>
                <a:rect l="l" t="t" r="r" b="b"/>
                <a:pathLst>
                  <a:path w="8525" h="19640" extrusionOk="0">
                    <a:moveTo>
                      <a:pt x="3168" y="286"/>
                    </a:moveTo>
                    <a:cubicBezTo>
                      <a:pt x="3469" y="286"/>
                      <a:pt x="3773" y="305"/>
                      <a:pt x="4066" y="320"/>
                    </a:cubicBezTo>
                    <a:cubicBezTo>
                      <a:pt x="4973" y="367"/>
                      <a:pt x="5812" y="480"/>
                      <a:pt x="6578" y="1012"/>
                    </a:cubicBezTo>
                    <a:cubicBezTo>
                      <a:pt x="6553" y="1892"/>
                      <a:pt x="5563" y="2244"/>
                      <a:pt x="4455" y="2244"/>
                    </a:cubicBezTo>
                    <a:cubicBezTo>
                      <a:pt x="2953" y="2244"/>
                      <a:pt x="1236" y="1596"/>
                      <a:pt x="1422" y="741"/>
                    </a:cubicBezTo>
                    <a:lnTo>
                      <a:pt x="1422" y="740"/>
                    </a:lnTo>
                    <a:cubicBezTo>
                      <a:pt x="1725" y="478"/>
                      <a:pt x="2471" y="328"/>
                      <a:pt x="2630" y="312"/>
                    </a:cubicBezTo>
                    <a:cubicBezTo>
                      <a:pt x="2806" y="293"/>
                      <a:pt x="2986" y="286"/>
                      <a:pt x="3168" y="286"/>
                    </a:cubicBezTo>
                    <a:close/>
                    <a:moveTo>
                      <a:pt x="1239" y="1355"/>
                    </a:moveTo>
                    <a:lnTo>
                      <a:pt x="1239" y="1355"/>
                    </a:lnTo>
                    <a:cubicBezTo>
                      <a:pt x="1585" y="2005"/>
                      <a:pt x="3086" y="2341"/>
                      <a:pt x="3595" y="2392"/>
                    </a:cubicBezTo>
                    <a:cubicBezTo>
                      <a:pt x="3777" y="2411"/>
                      <a:pt x="4022" y="2425"/>
                      <a:pt x="4297" y="2425"/>
                    </a:cubicBezTo>
                    <a:cubicBezTo>
                      <a:pt x="5122" y="2425"/>
                      <a:pt x="6209" y="2295"/>
                      <a:pt x="6640" y="1755"/>
                    </a:cubicBezTo>
                    <a:lnTo>
                      <a:pt x="6640" y="1755"/>
                    </a:lnTo>
                    <a:cubicBezTo>
                      <a:pt x="6581" y="2333"/>
                      <a:pt x="6298" y="2663"/>
                      <a:pt x="5781" y="2733"/>
                    </a:cubicBezTo>
                    <a:lnTo>
                      <a:pt x="5781" y="2732"/>
                    </a:lnTo>
                    <a:cubicBezTo>
                      <a:pt x="5560" y="2804"/>
                      <a:pt x="5333" y="2853"/>
                      <a:pt x="5104" y="2882"/>
                    </a:cubicBezTo>
                    <a:cubicBezTo>
                      <a:pt x="4827" y="2922"/>
                      <a:pt x="4548" y="2942"/>
                      <a:pt x="4269" y="2942"/>
                    </a:cubicBezTo>
                    <a:cubicBezTo>
                      <a:pt x="4127" y="2942"/>
                      <a:pt x="3985" y="2936"/>
                      <a:pt x="3843" y="2926"/>
                    </a:cubicBezTo>
                    <a:cubicBezTo>
                      <a:pt x="2998" y="2869"/>
                      <a:pt x="1172" y="2577"/>
                      <a:pt x="1239" y="1355"/>
                    </a:cubicBezTo>
                    <a:close/>
                    <a:moveTo>
                      <a:pt x="6129" y="8701"/>
                    </a:moveTo>
                    <a:cubicBezTo>
                      <a:pt x="6148" y="8801"/>
                      <a:pt x="6164" y="8903"/>
                      <a:pt x="6183" y="9005"/>
                    </a:cubicBezTo>
                    <a:lnTo>
                      <a:pt x="6183" y="9007"/>
                    </a:lnTo>
                    <a:cubicBezTo>
                      <a:pt x="5958" y="9177"/>
                      <a:pt x="5713" y="9322"/>
                      <a:pt x="5455" y="9437"/>
                    </a:cubicBezTo>
                    <a:cubicBezTo>
                      <a:pt x="5686" y="9196"/>
                      <a:pt x="5912" y="8951"/>
                      <a:pt x="6129" y="8701"/>
                    </a:cubicBezTo>
                    <a:close/>
                    <a:moveTo>
                      <a:pt x="2737" y="2953"/>
                    </a:moveTo>
                    <a:cubicBezTo>
                      <a:pt x="3305" y="3099"/>
                      <a:pt x="3897" y="3155"/>
                      <a:pt x="4308" y="3155"/>
                    </a:cubicBezTo>
                    <a:cubicBezTo>
                      <a:pt x="4341" y="3155"/>
                      <a:pt x="4373" y="3155"/>
                      <a:pt x="4404" y="3154"/>
                    </a:cubicBezTo>
                    <a:cubicBezTo>
                      <a:pt x="4713" y="3149"/>
                      <a:pt x="5021" y="3125"/>
                      <a:pt x="5327" y="3084"/>
                    </a:cubicBezTo>
                    <a:cubicBezTo>
                      <a:pt x="5539" y="4912"/>
                      <a:pt x="5780" y="6758"/>
                      <a:pt x="6108" y="8571"/>
                    </a:cubicBezTo>
                    <a:cubicBezTo>
                      <a:pt x="5808" y="8877"/>
                      <a:pt x="5526" y="9198"/>
                      <a:pt x="5249" y="9523"/>
                    </a:cubicBezTo>
                    <a:cubicBezTo>
                      <a:pt x="4996" y="9620"/>
                      <a:pt x="4731" y="9690"/>
                      <a:pt x="4463" y="9729"/>
                    </a:cubicBezTo>
                    <a:cubicBezTo>
                      <a:pt x="4651" y="9531"/>
                      <a:pt x="4846" y="9340"/>
                      <a:pt x="5048" y="9153"/>
                    </a:cubicBezTo>
                    <a:cubicBezTo>
                      <a:pt x="5077" y="9127"/>
                      <a:pt x="5053" y="9083"/>
                      <a:pt x="5021" y="9083"/>
                    </a:cubicBezTo>
                    <a:cubicBezTo>
                      <a:pt x="5013" y="9083"/>
                      <a:pt x="5004" y="9086"/>
                      <a:pt x="4996" y="9093"/>
                    </a:cubicBezTo>
                    <a:cubicBezTo>
                      <a:pt x="4758" y="9292"/>
                      <a:pt x="4537" y="9510"/>
                      <a:pt x="4331" y="9743"/>
                    </a:cubicBezTo>
                    <a:cubicBezTo>
                      <a:pt x="4226" y="9754"/>
                      <a:pt x="4121" y="9759"/>
                      <a:pt x="4016" y="9759"/>
                    </a:cubicBezTo>
                    <a:cubicBezTo>
                      <a:pt x="3404" y="9759"/>
                      <a:pt x="2811" y="9570"/>
                      <a:pt x="2347" y="9128"/>
                    </a:cubicBezTo>
                    <a:cubicBezTo>
                      <a:pt x="2348" y="9126"/>
                      <a:pt x="2350" y="9126"/>
                      <a:pt x="2351" y="9125"/>
                    </a:cubicBezTo>
                    <a:cubicBezTo>
                      <a:pt x="2547" y="8830"/>
                      <a:pt x="2798" y="8583"/>
                      <a:pt x="3085" y="8374"/>
                    </a:cubicBezTo>
                    <a:cubicBezTo>
                      <a:pt x="3113" y="8352"/>
                      <a:pt x="3090" y="8315"/>
                      <a:pt x="3060" y="8315"/>
                    </a:cubicBezTo>
                    <a:cubicBezTo>
                      <a:pt x="3054" y="8315"/>
                      <a:pt x="3047" y="8317"/>
                      <a:pt x="3040" y="8321"/>
                    </a:cubicBezTo>
                    <a:cubicBezTo>
                      <a:pt x="2736" y="8516"/>
                      <a:pt x="2492" y="8775"/>
                      <a:pt x="2296" y="9078"/>
                    </a:cubicBezTo>
                    <a:cubicBezTo>
                      <a:pt x="2195" y="8978"/>
                      <a:pt x="2104" y="8870"/>
                      <a:pt x="2025" y="8753"/>
                    </a:cubicBezTo>
                    <a:cubicBezTo>
                      <a:pt x="2023" y="8752"/>
                      <a:pt x="2020" y="8752"/>
                      <a:pt x="2018" y="8750"/>
                    </a:cubicBezTo>
                    <a:cubicBezTo>
                      <a:pt x="2039" y="8610"/>
                      <a:pt x="2055" y="8469"/>
                      <a:pt x="2074" y="8329"/>
                    </a:cubicBezTo>
                    <a:cubicBezTo>
                      <a:pt x="2377" y="8014"/>
                      <a:pt x="2683" y="7701"/>
                      <a:pt x="2970" y="7373"/>
                    </a:cubicBezTo>
                    <a:cubicBezTo>
                      <a:pt x="2988" y="7351"/>
                      <a:pt x="2965" y="7320"/>
                      <a:pt x="2941" y="7320"/>
                    </a:cubicBezTo>
                    <a:cubicBezTo>
                      <a:pt x="2935" y="7320"/>
                      <a:pt x="2928" y="7323"/>
                      <a:pt x="2922" y="7328"/>
                    </a:cubicBezTo>
                    <a:cubicBezTo>
                      <a:pt x="2635" y="7606"/>
                      <a:pt x="2366" y="7897"/>
                      <a:pt x="2093" y="8189"/>
                    </a:cubicBezTo>
                    <a:cubicBezTo>
                      <a:pt x="2131" y="7916"/>
                      <a:pt x="2170" y="7644"/>
                      <a:pt x="2205" y="7370"/>
                    </a:cubicBezTo>
                    <a:cubicBezTo>
                      <a:pt x="2441" y="7143"/>
                      <a:pt x="2677" y="6914"/>
                      <a:pt x="2901" y="6673"/>
                    </a:cubicBezTo>
                    <a:cubicBezTo>
                      <a:pt x="2926" y="6646"/>
                      <a:pt x="2905" y="6604"/>
                      <a:pt x="2876" y="6604"/>
                    </a:cubicBezTo>
                    <a:cubicBezTo>
                      <a:pt x="2868" y="6604"/>
                      <a:pt x="2860" y="6607"/>
                      <a:pt x="2852" y="6614"/>
                    </a:cubicBezTo>
                    <a:cubicBezTo>
                      <a:pt x="2635" y="6815"/>
                      <a:pt x="2428" y="7025"/>
                      <a:pt x="2221" y="7239"/>
                    </a:cubicBezTo>
                    <a:cubicBezTo>
                      <a:pt x="2251" y="7006"/>
                      <a:pt x="2281" y="6774"/>
                      <a:pt x="2308" y="6541"/>
                    </a:cubicBezTo>
                    <a:cubicBezTo>
                      <a:pt x="2527" y="6292"/>
                      <a:pt x="2745" y="6045"/>
                      <a:pt x="2952" y="5787"/>
                    </a:cubicBezTo>
                    <a:cubicBezTo>
                      <a:pt x="2973" y="5762"/>
                      <a:pt x="2949" y="5735"/>
                      <a:pt x="2923" y="5735"/>
                    </a:cubicBezTo>
                    <a:cubicBezTo>
                      <a:pt x="2914" y="5735"/>
                      <a:pt x="2904" y="5739"/>
                      <a:pt x="2896" y="5747"/>
                    </a:cubicBezTo>
                    <a:cubicBezTo>
                      <a:pt x="2700" y="5959"/>
                      <a:pt x="2514" y="6179"/>
                      <a:pt x="2326" y="6398"/>
                    </a:cubicBezTo>
                    <a:cubicBezTo>
                      <a:pt x="2363" y="6103"/>
                      <a:pt x="2398" y="5808"/>
                      <a:pt x="2433" y="5511"/>
                    </a:cubicBezTo>
                    <a:cubicBezTo>
                      <a:pt x="2637" y="5312"/>
                      <a:pt x="2839" y="5110"/>
                      <a:pt x="3035" y="4904"/>
                    </a:cubicBezTo>
                    <a:cubicBezTo>
                      <a:pt x="3059" y="4879"/>
                      <a:pt x="3039" y="4842"/>
                      <a:pt x="3013" y="4842"/>
                    </a:cubicBezTo>
                    <a:cubicBezTo>
                      <a:pt x="3006" y="4842"/>
                      <a:pt x="2998" y="4845"/>
                      <a:pt x="2991" y="4852"/>
                    </a:cubicBezTo>
                    <a:cubicBezTo>
                      <a:pt x="2806" y="5032"/>
                      <a:pt x="2626" y="5215"/>
                      <a:pt x="2445" y="5401"/>
                    </a:cubicBezTo>
                    <a:cubicBezTo>
                      <a:pt x="2474" y="5161"/>
                      <a:pt x="2504" y="4920"/>
                      <a:pt x="2532" y="4679"/>
                    </a:cubicBezTo>
                    <a:cubicBezTo>
                      <a:pt x="2787" y="4447"/>
                      <a:pt x="3034" y="4206"/>
                      <a:pt x="3269" y="3954"/>
                    </a:cubicBezTo>
                    <a:cubicBezTo>
                      <a:pt x="3293" y="3928"/>
                      <a:pt x="3273" y="3888"/>
                      <a:pt x="3245" y="3888"/>
                    </a:cubicBezTo>
                    <a:cubicBezTo>
                      <a:pt x="3238" y="3888"/>
                      <a:pt x="3230" y="3891"/>
                      <a:pt x="3222" y="3898"/>
                    </a:cubicBezTo>
                    <a:cubicBezTo>
                      <a:pt x="2989" y="4109"/>
                      <a:pt x="2764" y="4330"/>
                      <a:pt x="2546" y="4558"/>
                    </a:cubicBezTo>
                    <a:cubicBezTo>
                      <a:pt x="2565" y="4396"/>
                      <a:pt x="2584" y="4233"/>
                      <a:pt x="2603" y="4071"/>
                    </a:cubicBezTo>
                    <a:cubicBezTo>
                      <a:pt x="2845" y="3733"/>
                      <a:pt x="3145" y="3439"/>
                      <a:pt x="3488" y="3205"/>
                    </a:cubicBezTo>
                    <a:cubicBezTo>
                      <a:pt x="3522" y="3182"/>
                      <a:pt x="3495" y="3127"/>
                      <a:pt x="3460" y="3127"/>
                    </a:cubicBezTo>
                    <a:cubicBezTo>
                      <a:pt x="3454" y="3127"/>
                      <a:pt x="3448" y="3128"/>
                      <a:pt x="3442" y="3132"/>
                    </a:cubicBezTo>
                    <a:cubicBezTo>
                      <a:pt x="3112" y="3317"/>
                      <a:pt x="2831" y="3578"/>
                      <a:pt x="2624" y="3894"/>
                    </a:cubicBezTo>
                    <a:cubicBezTo>
                      <a:pt x="2662" y="3580"/>
                      <a:pt x="2697" y="3266"/>
                      <a:pt x="2737" y="2953"/>
                    </a:cubicBezTo>
                    <a:close/>
                    <a:moveTo>
                      <a:pt x="1868" y="7564"/>
                    </a:moveTo>
                    <a:lnTo>
                      <a:pt x="1868" y="7564"/>
                    </a:lnTo>
                    <a:cubicBezTo>
                      <a:pt x="1830" y="7993"/>
                      <a:pt x="1800" y="8420"/>
                      <a:pt x="1782" y="8847"/>
                    </a:cubicBezTo>
                    <a:cubicBezTo>
                      <a:pt x="1777" y="8914"/>
                      <a:pt x="1832" y="8964"/>
                      <a:pt x="1892" y="8964"/>
                    </a:cubicBezTo>
                    <a:cubicBezTo>
                      <a:pt x="1909" y="8964"/>
                      <a:pt x="1925" y="8961"/>
                      <a:pt x="1942" y="8952"/>
                    </a:cubicBezTo>
                    <a:cubicBezTo>
                      <a:pt x="2368" y="9719"/>
                      <a:pt x="3189" y="10044"/>
                      <a:pt x="4044" y="10044"/>
                    </a:cubicBezTo>
                    <a:cubicBezTo>
                      <a:pt x="4898" y="10044"/>
                      <a:pt x="5786" y="9720"/>
                      <a:pt x="6349" y="9191"/>
                    </a:cubicBezTo>
                    <a:cubicBezTo>
                      <a:pt x="6401" y="9176"/>
                      <a:pt x="6435" y="9125"/>
                      <a:pt x="6428" y="9069"/>
                    </a:cubicBezTo>
                    <a:cubicBezTo>
                      <a:pt x="6381" y="8634"/>
                      <a:pt x="6326" y="8199"/>
                      <a:pt x="6269" y="7762"/>
                    </a:cubicBezTo>
                    <a:lnTo>
                      <a:pt x="6269" y="7762"/>
                    </a:lnTo>
                    <a:cubicBezTo>
                      <a:pt x="7364" y="7939"/>
                      <a:pt x="7662" y="8658"/>
                      <a:pt x="7162" y="9917"/>
                    </a:cubicBezTo>
                    <a:cubicBezTo>
                      <a:pt x="6873" y="10334"/>
                      <a:pt x="6462" y="10651"/>
                      <a:pt x="5985" y="10827"/>
                    </a:cubicBezTo>
                    <a:cubicBezTo>
                      <a:pt x="5453" y="11048"/>
                      <a:pt x="4830" y="11120"/>
                      <a:pt x="4261" y="11165"/>
                    </a:cubicBezTo>
                    <a:cubicBezTo>
                      <a:pt x="4008" y="11185"/>
                      <a:pt x="3744" y="11201"/>
                      <a:pt x="3480" y="11201"/>
                    </a:cubicBezTo>
                    <a:cubicBezTo>
                      <a:pt x="3209" y="11201"/>
                      <a:pt x="2939" y="11184"/>
                      <a:pt x="2680" y="11137"/>
                    </a:cubicBezTo>
                    <a:cubicBezTo>
                      <a:pt x="777" y="10798"/>
                      <a:pt x="1" y="8528"/>
                      <a:pt x="1868" y="7564"/>
                    </a:cubicBezTo>
                    <a:close/>
                    <a:moveTo>
                      <a:pt x="7708" y="9292"/>
                    </a:moveTo>
                    <a:cubicBezTo>
                      <a:pt x="8178" y="11311"/>
                      <a:pt x="5423" y="11977"/>
                      <a:pt x="3886" y="11985"/>
                    </a:cubicBezTo>
                    <a:cubicBezTo>
                      <a:pt x="3875" y="11985"/>
                      <a:pt x="3863" y="11985"/>
                      <a:pt x="3851" y="11985"/>
                    </a:cubicBezTo>
                    <a:cubicBezTo>
                      <a:pt x="2355" y="11985"/>
                      <a:pt x="1179" y="11478"/>
                      <a:pt x="694" y="10204"/>
                    </a:cubicBezTo>
                    <a:lnTo>
                      <a:pt x="694" y="10204"/>
                    </a:lnTo>
                    <a:cubicBezTo>
                      <a:pt x="1268" y="11217"/>
                      <a:pt x="2494" y="11468"/>
                      <a:pt x="3612" y="11468"/>
                    </a:cubicBezTo>
                    <a:cubicBezTo>
                      <a:pt x="3851" y="11468"/>
                      <a:pt x="4085" y="11457"/>
                      <a:pt x="4307" y="11439"/>
                    </a:cubicBezTo>
                    <a:cubicBezTo>
                      <a:pt x="5622" y="11330"/>
                      <a:pt x="7428" y="10895"/>
                      <a:pt x="7703" y="9335"/>
                    </a:cubicBezTo>
                    <a:cubicBezTo>
                      <a:pt x="7707" y="9321"/>
                      <a:pt x="7707" y="9306"/>
                      <a:pt x="7708" y="9292"/>
                    </a:cubicBezTo>
                    <a:close/>
                    <a:moveTo>
                      <a:pt x="5019" y="12164"/>
                    </a:moveTo>
                    <a:cubicBezTo>
                      <a:pt x="4914" y="13035"/>
                      <a:pt x="4331" y="18973"/>
                      <a:pt x="4262" y="18973"/>
                    </a:cubicBezTo>
                    <a:cubicBezTo>
                      <a:pt x="4262" y="18973"/>
                      <a:pt x="4262" y="18973"/>
                      <a:pt x="4262" y="18973"/>
                    </a:cubicBezTo>
                    <a:lnTo>
                      <a:pt x="4262" y="18974"/>
                    </a:lnTo>
                    <a:cubicBezTo>
                      <a:pt x="4183" y="18971"/>
                      <a:pt x="3265" y="13428"/>
                      <a:pt x="3027" y="12201"/>
                    </a:cubicBezTo>
                    <a:lnTo>
                      <a:pt x="3027" y="12201"/>
                    </a:lnTo>
                    <a:cubicBezTo>
                      <a:pt x="3313" y="12247"/>
                      <a:pt x="3607" y="12270"/>
                      <a:pt x="3904" y="12270"/>
                    </a:cubicBezTo>
                    <a:cubicBezTo>
                      <a:pt x="4277" y="12270"/>
                      <a:pt x="4654" y="12234"/>
                      <a:pt x="5019" y="12164"/>
                    </a:cubicBezTo>
                    <a:close/>
                    <a:moveTo>
                      <a:pt x="3768" y="0"/>
                    </a:moveTo>
                    <a:cubicBezTo>
                      <a:pt x="3297" y="0"/>
                      <a:pt x="2840" y="39"/>
                      <a:pt x="2437" y="97"/>
                    </a:cubicBezTo>
                    <a:cubicBezTo>
                      <a:pt x="2149" y="139"/>
                      <a:pt x="968" y="612"/>
                      <a:pt x="1135" y="1042"/>
                    </a:cubicBezTo>
                    <a:cubicBezTo>
                      <a:pt x="754" y="2050"/>
                      <a:pt x="1582" y="2614"/>
                      <a:pt x="2549" y="2901"/>
                    </a:cubicBezTo>
                    <a:cubicBezTo>
                      <a:pt x="2269" y="4367"/>
                      <a:pt x="2023" y="5881"/>
                      <a:pt x="1883" y="7384"/>
                    </a:cubicBezTo>
                    <a:cubicBezTo>
                      <a:pt x="995" y="7650"/>
                      <a:pt x="394" y="8411"/>
                      <a:pt x="423" y="9282"/>
                    </a:cubicBezTo>
                    <a:cubicBezTo>
                      <a:pt x="420" y="9286"/>
                      <a:pt x="418" y="9290"/>
                      <a:pt x="418" y="9295"/>
                    </a:cubicBezTo>
                    <a:cubicBezTo>
                      <a:pt x="329" y="10988"/>
                      <a:pt x="1454" y="11885"/>
                      <a:pt x="2858" y="12167"/>
                    </a:cubicBezTo>
                    <a:cubicBezTo>
                      <a:pt x="3239" y="14633"/>
                      <a:pt x="3735" y="17082"/>
                      <a:pt x="4154" y="19542"/>
                    </a:cubicBezTo>
                    <a:cubicBezTo>
                      <a:pt x="4165" y="19608"/>
                      <a:pt x="4217" y="19640"/>
                      <a:pt x="4271" y="19640"/>
                    </a:cubicBezTo>
                    <a:cubicBezTo>
                      <a:pt x="4328" y="19640"/>
                      <a:pt x="4386" y="19604"/>
                      <a:pt x="4395" y="19534"/>
                    </a:cubicBezTo>
                    <a:cubicBezTo>
                      <a:pt x="4725" y="17076"/>
                      <a:pt x="5080" y="14599"/>
                      <a:pt x="5238" y="12124"/>
                    </a:cubicBezTo>
                    <a:cubicBezTo>
                      <a:pt x="5238" y="12121"/>
                      <a:pt x="5238" y="12118"/>
                      <a:pt x="5238" y="12115"/>
                    </a:cubicBezTo>
                    <a:cubicBezTo>
                      <a:pt x="7059" y="11697"/>
                      <a:pt x="8524" y="10447"/>
                      <a:pt x="7732" y="8729"/>
                    </a:cubicBezTo>
                    <a:cubicBezTo>
                      <a:pt x="7724" y="8710"/>
                      <a:pt x="7708" y="8694"/>
                      <a:pt x="7691" y="8685"/>
                    </a:cubicBezTo>
                    <a:cubicBezTo>
                      <a:pt x="7542" y="8009"/>
                      <a:pt x="6972" y="7507"/>
                      <a:pt x="6232" y="7485"/>
                    </a:cubicBezTo>
                    <a:cubicBezTo>
                      <a:pt x="6030" y="6002"/>
                      <a:pt x="5773" y="4520"/>
                      <a:pt x="5506" y="3054"/>
                    </a:cubicBezTo>
                    <a:cubicBezTo>
                      <a:pt x="6092" y="2949"/>
                      <a:pt x="6675" y="2735"/>
                      <a:pt x="6964" y="2293"/>
                    </a:cubicBezTo>
                    <a:cubicBezTo>
                      <a:pt x="7230" y="1887"/>
                      <a:pt x="7149" y="1452"/>
                      <a:pt x="6827" y="1143"/>
                    </a:cubicBezTo>
                    <a:cubicBezTo>
                      <a:pt x="6820" y="1057"/>
                      <a:pt x="6806" y="971"/>
                      <a:pt x="6784" y="888"/>
                    </a:cubicBezTo>
                    <a:cubicBezTo>
                      <a:pt x="6776" y="840"/>
                      <a:pt x="6734" y="806"/>
                      <a:pt x="6688" y="806"/>
                    </a:cubicBezTo>
                    <a:cubicBezTo>
                      <a:pt x="6679" y="806"/>
                      <a:pt x="6670" y="807"/>
                      <a:pt x="6661" y="810"/>
                    </a:cubicBezTo>
                    <a:cubicBezTo>
                      <a:pt x="5929" y="194"/>
                      <a:pt x="4815" y="0"/>
                      <a:pt x="37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" name="Google Shape;54;p4"/>
              <p:cNvSpPr/>
              <p:nvPr/>
            </p:nvSpPr>
            <p:spPr>
              <a:xfrm>
                <a:off x="7003275" y="1920900"/>
                <a:ext cx="20100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26" extrusionOk="0">
                    <a:moveTo>
                      <a:pt x="753" y="0"/>
                    </a:moveTo>
                    <a:cubicBezTo>
                      <a:pt x="746" y="0"/>
                      <a:pt x="740" y="3"/>
                      <a:pt x="734" y="8"/>
                    </a:cubicBezTo>
                    <a:cubicBezTo>
                      <a:pt x="508" y="236"/>
                      <a:pt x="272" y="456"/>
                      <a:pt x="26" y="665"/>
                    </a:cubicBezTo>
                    <a:cubicBezTo>
                      <a:pt x="1" y="689"/>
                      <a:pt x="21" y="725"/>
                      <a:pt x="48" y="725"/>
                    </a:cubicBezTo>
                    <a:cubicBezTo>
                      <a:pt x="55" y="725"/>
                      <a:pt x="62" y="723"/>
                      <a:pt x="69" y="717"/>
                    </a:cubicBezTo>
                    <a:cubicBezTo>
                      <a:pt x="324" y="515"/>
                      <a:pt x="563" y="293"/>
                      <a:pt x="783" y="54"/>
                    </a:cubicBezTo>
                    <a:cubicBezTo>
                      <a:pt x="803" y="32"/>
                      <a:pt x="778" y="0"/>
                      <a:pt x="7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7021075" y="1927925"/>
                <a:ext cx="17950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98" extrusionOk="0">
                    <a:moveTo>
                      <a:pt x="670" y="1"/>
                    </a:moveTo>
                    <a:cubicBezTo>
                      <a:pt x="663" y="1"/>
                      <a:pt x="655" y="3"/>
                      <a:pt x="648" y="9"/>
                    </a:cubicBezTo>
                    <a:cubicBezTo>
                      <a:pt x="412" y="194"/>
                      <a:pt x="202" y="408"/>
                      <a:pt x="19" y="647"/>
                    </a:cubicBezTo>
                    <a:cubicBezTo>
                      <a:pt x="0" y="671"/>
                      <a:pt x="24" y="697"/>
                      <a:pt x="48" y="697"/>
                    </a:cubicBezTo>
                    <a:cubicBezTo>
                      <a:pt x="57" y="697"/>
                      <a:pt x="66" y="694"/>
                      <a:pt x="73" y="685"/>
                    </a:cubicBezTo>
                    <a:cubicBezTo>
                      <a:pt x="258" y="455"/>
                      <a:pt x="465" y="247"/>
                      <a:pt x="690" y="60"/>
                    </a:cubicBezTo>
                    <a:cubicBezTo>
                      <a:pt x="718" y="37"/>
                      <a:pt x="696" y="1"/>
                      <a:pt x="6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81909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1"/>
          </p:nvPr>
        </p:nvSpPr>
        <p:spPr>
          <a:xfrm>
            <a:off x="6295439" y="4285432"/>
            <a:ext cx="4761600" cy="12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subTitle" idx="2"/>
          </p:nvPr>
        </p:nvSpPr>
        <p:spPr>
          <a:xfrm>
            <a:off x="960000" y="3099600"/>
            <a:ext cx="4761600" cy="12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3"/>
          </p:nvPr>
        </p:nvSpPr>
        <p:spPr>
          <a:xfrm>
            <a:off x="6295433" y="3536400"/>
            <a:ext cx="4761600" cy="6620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4"/>
          </p:nvPr>
        </p:nvSpPr>
        <p:spPr>
          <a:xfrm>
            <a:off x="960000" y="2350567"/>
            <a:ext cx="4761600" cy="662000"/>
          </a:xfrm>
          <a:prstGeom prst="rect">
            <a:avLst/>
          </a:prstGeom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62" name="Google Shape;62;p5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63" name="Google Shape;63;p5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4" name="Google Shape;64;p5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5" name="Google Shape;65;p5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6" name="Google Shape;66;p5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67" name="Google Shape;67;p5"/>
          <p:cNvSpPr/>
          <p:nvPr/>
        </p:nvSpPr>
        <p:spPr>
          <a:xfrm>
            <a:off x="540667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90161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363218" y="-141267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71" name="Google Shape;71;p6"/>
          <p:cNvGrpSpPr/>
          <p:nvPr/>
        </p:nvGrpSpPr>
        <p:grpSpPr>
          <a:xfrm flipH="1">
            <a:off x="11231984" y="-267104"/>
            <a:ext cx="1081992" cy="1624064"/>
            <a:chOff x="6807731" y="1989229"/>
            <a:chExt cx="1294043" cy="1942350"/>
          </a:xfrm>
        </p:grpSpPr>
        <p:sp>
          <p:nvSpPr>
            <p:cNvPr id="72" name="Google Shape;72;p6"/>
            <p:cNvSpPr/>
            <p:nvPr/>
          </p:nvSpPr>
          <p:spPr>
            <a:xfrm rot="1556481">
              <a:off x="7332420" y="2112355"/>
              <a:ext cx="443707" cy="159344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6"/>
            <p:cNvSpPr/>
            <p:nvPr/>
          </p:nvSpPr>
          <p:spPr>
            <a:xfrm rot="1490441">
              <a:off x="7187969" y="2002069"/>
              <a:ext cx="483252" cy="1916669"/>
            </a:xfrm>
            <a:custGeom>
              <a:avLst/>
              <a:gdLst/>
              <a:ahLst/>
              <a:cxnLst/>
              <a:rect l="l" t="t" r="r" b="b"/>
              <a:pathLst>
                <a:path w="7779" h="30853" extrusionOk="0">
                  <a:moveTo>
                    <a:pt x="4291" y="275"/>
                  </a:moveTo>
                  <a:cubicBezTo>
                    <a:pt x="4338" y="275"/>
                    <a:pt x="4384" y="275"/>
                    <a:pt x="4430" y="276"/>
                  </a:cubicBezTo>
                  <a:cubicBezTo>
                    <a:pt x="5168" y="284"/>
                    <a:pt x="5850" y="317"/>
                    <a:pt x="6363" y="867"/>
                  </a:cubicBezTo>
                  <a:cubicBezTo>
                    <a:pt x="6956" y="1501"/>
                    <a:pt x="6591" y="2252"/>
                    <a:pt x="6645" y="3046"/>
                  </a:cubicBezTo>
                  <a:cubicBezTo>
                    <a:pt x="6054" y="2751"/>
                    <a:pt x="5289" y="2620"/>
                    <a:pt x="4757" y="2611"/>
                  </a:cubicBezTo>
                  <a:cubicBezTo>
                    <a:pt x="4680" y="2609"/>
                    <a:pt x="4595" y="2609"/>
                    <a:pt x="4501" y="2609"/>
                  </a:cubicBezTo>
                  <a:cubicBezTo>
                    <a:pt x="3809" y="2609"/>
                    <a:pt x="2691" y="2660"/>
                    <a:pt x="1915" y="2990"/>
                  </a:cubicBezTo>
                  <a:cubicBezTo>
                    <a:pt x="1907" y="2518"/>
                    <a:pt x="1803" y="1717"/>
                    <a:pt x="1995" y="1309"/>
                  </a:cubicBezTo>
                  <a:cubicBezTo>
                    <a:pt x="2423" y="394"/>
                    <a:pt x="3404" y="275"/>
                    <a:pt x="4291" y="275"/>
                  </a:cubicBezTo>
                  <a:close/>
                  <a:moveTo>
                    <a:pt x="4161" y="2888"/>
                  </a:moveTo>
                  <a:cubicBezTo>
                    <a:pt x="4382" y="2888"/>
                    <a:pt x="4581" y="2892"/>
                    <a:pt x="4742" y="2894"/>
                  </a:cubicBezTo>
                  <a:cubicBezTo>
                    <a:pt x="5772" y="2909"/>
                    <a:pt x="7676" y="3223"/>
                    <a:pt x="7141" y="4683"/>
                  </a:cubicBezTo>
                  <a:lnTo>
                    <a:pt x="7139" y="4683"/>
                  </a:lnTo>
                  <a:cubicBezTo>
                    <a:pt x="7091" y="4629"/>
                    <a:pt x="7044" y="4574"/>
                    <a:pt x="6993" y="4523"/>
                  </a:cubicBezTo>
                  <a:cubicBezTo>
                    <a:pt x="6444" y="3977"/>
                    <a:pt x="5789" y="3904"/>
                    <a:pt x="5085" y="3904"/>
                  </a:cubicBezTo>
                  <a:cubicBezTo>
                    <a:pt x="4881" y="3904"/>
                    <a:pt x="4673" y="3910"/>
                    <a:pt x="4462" y="3913"/>
                  </a:cubicBezTo>
                  <a:cubicBezTo>
                    <a:pt x="3875" y="3921"/>
                    <a:pt x="2187" y="4015"/>
                    <a:pt x="1327" y="4557"/>
                  </a:cubicBezTo>
                  <a:cubicBezTo>
                    <a:pt x="1028" y="3032"/>
                    <a:pt x="2929" y="2888"/>
                    <a:pt x="4161" y="2888"/>
                  </a:cubicBezTo>
                  <a:close/>
                  <a:moveTo>
                    <a:pt x="4245" y="4092"/>
                  </a:moveTo>
                  <a:cubicBezTo>
                    <a:pt x="6019" y="4092"/>
                    <a:pt x="7779" y="4716"/>
                    <a:pt x="7238" y="6025"/>
                  </a:cubicBezTo>
                  <a:cubicBezTo>
                    <a:pt x="7221" y="5999"/>
                    <a:pt x="7208" y="5974"/>
                    <a:pt x="7189" y="5948"/>
                  </a:cubicBezTo>
                  <a:cubicBezTo>
                    <a:pt x="6576" y="5180"/>
                    <a:pt x="5377" y="4984"/>
                    <a:pt x="4391" y="4984"/>
                  </a:cubicBezTo>
                  <a:cubicBezTo>
                    <a:pt x="4232" y="4984"/>
                    <a:pt x="4078" y="4990"/>
                    <a:pt x="3933" y="4998"/>
                  </a:cubicBezTo>
                  <a:cubicBezTo>
                    <a:pt x="3066" y="5049"/>
                    <a:pt x="1811" y="5201"/>
                    <a:pt x="1171" y="5894"/>
                  </a:cubicBezTo>
                  <a:cubicBezTo>
                    <a:pt x="692" y="4713"/>
                    <a:pt x="2475" y="4092"/>
                    <a:pt x="4245" y="4092"/>
                  </a:cubicBezTo>
                  <a:close/>
                  <a:moveTo>
                    <a:pt x="4332" y="5247"/>
                  </a:moveTo>
                  <a:cubicBezTo>
                    <a:pt x="4664" y="5247"/>
                    <a:pt x="4989" y="5275"/>
                    <a:pt x="5324" y="5338"/>
                  </a:cubicBezTo>
                  <a:cubicBezTo>
                    <a:pt x="5555" y="5366"/>
                    <a:pt x="5783" y="5422"/>
                    <a:pt x="6001" y="5502"/>
                  </a:cubicBezTo>
                  <a:cubicBezTo>
                    <a:pt x="6875" y="5712"/>
                    <a:pt x="7128" y="6379"/>
                    <a:pt x="6763" y="7497"/>
                  </a:cubicBezTo>
                  <a:lnTo>
                    <a:pt x="6763" y="7367"/>
                  </a:lnTo>
                  <a:cubicBezTo>
                    <a:pt x="6803" y="7325"/>
                    <a:pt x="6805" y="7260"/>
                    <a:pt x="6766" y="7215"/>
                  </a:cubicBezTo>
                  <a:cubicBezTo>
                    <a:pt x="6765" y="7214"/>
                    <a:pt x="6763" y="7212"/>
                    <a:pt x="6762" y="7210"/>
                  </a:cubicBezTo>
                  <a:cubicBezTo>
                    <a:pt x="6760" y="7167"/>
                    <a:pt x="6726" y="7132"/>
                    <a:pt x="6685" y="7128"/>
                  </a:cubicBezTo>
                  <a:cubicBezTo>
                    <a:pt x="6114" y="6482"/>
                    <a:pt x="5216" y="6226"/>
                    <a:pt x="4282" y="6226"/>
                  </a:cubicBezTo>
                  <a:cubicBezTo>
                    <a:pt x="3231" y="6226"/>
                    <a:pt x="2135" y="6551"/>
                    <a:pt x="1411" y="7010"/>
                  </a:cubicBezTo>
                  <a:cubicBezTo>
                    <a:pt x="1371" y="7032"/>
                    <a:pt x="1367" y="7088"/>
                    <a:pt x="1402" y="7118"/>
                  </a:cubicBezTo>
                  <a:cubicBezTo>
                    <a:pt x="1397" y="7126"/>
                    <a:pt x="1395" y="7136"/>
                    <a:pt x="1394" y="7144"/>
                  </a:cubicBezTo>
                  <a:cubicBezTo>
                    <a:pt x="1392" y="7183"/>
                    <a:pt x="1390" y="7223"/>
                    <a:pt x="1387" y="7263"/>
                  </a:cubicBezTo>
                  <a:cubicBezTo>
                    <a:pt x="1" y="6377"/>
                    <a:pt x="2148" y="5582"/>
                    <a:pt x="2533" y="5476"/>
                  </a:cubicBezTo>
                  <a:cubicBezTo>
                    <a:pt x="2991" y="5352"/>
                    <a:pt x="3462" y="5288"/>
                    <a:pt x="3936" y="5260"/>
                  </a:cubicBezTo>
                  <a:cubicBezTo>
                    <a:pt x="4070" y="5252"/>
                    <a:pt x="4201" y="5247"/>
                    <a:pt x="4332" y="5247"/>
                  </a:cubicBezTo>
                  <a:close/>
                  <a:moveTo>
                    <a:pt x="5318" y="6659"/>
                  </a:moveTo>
                  <a:lnTo>
                    <a:pt x="5318" y="6659"/>
                  </a:lnTo>
                  <a:cubicBezTo>
                    <a:pt x="5775" y="6785"/>
                    <a:pt x="6202" y="7000"/>
                    <a:pt x="6569" y="7344"/>
                  </a:cubicBezTo>
                  <a:cubicBezTo>
                    <a:pt x="6076" y="12556"/>
                    <a:pt x="6151" y="17879"/>
                    <a:pt x="6119" y="23112"/>
                  </a:cubicBezTo>
                  <a:cubicBezTo>
                    <a:pt x="6027" y="23053"/>
                    <a:pt x="5919" y="23026"/>
                    <a:pt x="5804" y="23026"/>
                  </a:cubicBezTo>
                  <a:cubicBezTo>
                    <a:pt x="5509" y="23026"/>
                    <a:pt x="5175" y="23204"/>
                    <a:pt x="4983" y="23458"/>
                  </a:cubicBezTo>
                  <a:cubicBezTo>
                    <a:pt x="5314" y="20779"/>
                    <a:pt x="5153" y="17983"/>
                    <a:pt x="5195" y="15288"/>
                  </a:cubicBezTo>
                  <a:cubicBezTo>
                    <a:pt x="5238" y="12414"/>
                    <a:pt x="5279" y="9542"/>
                    <a:pt x="5321" y="6670"/>
                  </a:cubicBezTo>
                  <a:cubicBezTo>
                    <a:pt x="5321" y="6665"/>
                    <a:pt x="5318" y="6662"/>
                    <a:pt x="5318" y="6659"/>
                  </a:cubicBezTo>
                  <a:close/>
                  <a:moveTo>
                    <a:pt x="3309" y="6598"/>
                  </a:moveTo>
                  <a:cubicBezTo>
                    <a:pt x="2804" y="12140"/>
                    <a:pt x="2318" y="17954"/>
                    <a:pt x="2846" y="23514"/>
                  </a:cubicBezTo>
                  <a:cubicBezTo>
                    <a:pt x="2633" y="23217"/>
                    <a:pt x="2283" y="23061"/>
                    <a:pt x="1929" y="23061"/>
                  </a:cubicBezTo>
                  <a:cubicBezTo>
                    <a:pt x="1654" y="23061"/>
                    <a:pt x="1377" y="23156"/>
                    <a:pt x="1161" y="23351"/>
                  </a:cubicBezTo>
                  <a:cubicBezTo>
                    <a:pt x="1164" y="23270"/>
                    <a:pt x="1167" y="23190"/>
                    <a:pt x="1171" y="23110"/>
                  </a:cubicBezTo>
                  <a:cubicBezTo>
                    <a:pt x="1178" y="23107"/>
                    <a:pt x="1186" y="23102"/>
                    <a:pt x="1193" y="23096"/>
                  </a:cubicBezTo>
                  <a:cubicBezTo>
                    <a:pt x="1467" y="22715"/>
                    <a:pt x="1730" y="22328"/>
                    <a:pt x="1996" y="21940"/>
                  </a:cubicBezTo>
                  <a:cubicBezTo>
                    <a:pt x="2021" y="21903"/>
                    <a:pt x="1987" y="21867"/>
                    <a:pt x="1953" y="21867"/>
                  </a:cubicBezTo>
                  <a:cubicBezTo>
                    <a:pt x="1938" y="21867"/>
                    <a:pt x="1924" y="21873"/>
                    <a:pt x="1913" y="21888"/>
                  </a:cubicBezTo>
                  <a:cubicBezTo>
                    <a:pt x="1665" y="22243"/>
                    <a:pt x="1416" y="22597"/>
                    <a:pt x="1175" y="22956"/>
                  </a:cubicBezTo>
                  <a:cubicBezTo>
                    <a:pt x="1185" y="22592"/>
                    <a:pt x="1198" y="22230"/>
                    <a:pt x="1209" y="21867"/>
                  </a:cubicBezTo>
                  <a:cubicBezTo>
                    <a:pt x="1379" y="21544"/>
                    <a:pt x="1548" y="21220"/>
                    <a:pt x="1711" y="20892"/>
                  </a:cubicBezTo>
                  <a:cubicBezTo>
                    <a:pt x="1726" y="20863"/>
                    <a:pt x="1701" y="20834"/>
                    <a:pt x="1676" y="20834"/>
                  </a:cubicBezTo>
                  <a:cubicBezTo>
                    <a:pt x="1665" y="20834"/>
                    <a:pt x="1654" y="20839"/>
                    <a:pt x="1647" y="20852"/>
                  </a:cubicBezTo>
                  <a:cubicBezTo>
                    <a:pt x="1499" y="21129"/>
                    <a:pt x="1357" y="21408"/>
                    <a:pt x="1215" y="21687"/>
                  </a:cubicBezTo>
                  <a:cubicBezTo>
                    <a:pt x="1228" y="21250"/>
                    <a:pt x="1242" y="20814"/>
                    <a:pt x="1258" y="20378"/>
                  </a:cubicBezTo>
                  <a:cubicBezTo>
                    <a:pt x="1494" y="19947"/>
                    <a:pt x="1755" y="19529"/>
                    <a:pt x="2039" y="19129"/>
                  </a:cubicBezTo>
                  <a:cubicBezTo>
                    <a:pt x="2063" y="19097"/>
                    <a:pt x="2033" y="19065"/>
                    <a:pt x="2002" y="19065"/>
                  </a:cubicBezTo>
                  <a:cubicBezTo>
                    <a:pt x="1989" y="19065"/>
                    <a:pt x="1977" y="19070"/>
                    <a:pt x="1967" y="19083"/>
                  </a:cubicBezTo>
                  <a:cubicBezTo>
                    <a:pt x="1706" y="19429"/>
                    <a:pt x="1470" y="19795"/>
                    <a:pt x="1265" y="20178"/>
                  </a:cubicBezTo>
                  <a:cubicBezTo>
                    <a:pt x="1279" y="19744"/>
                    <a:pt x="1295" y="19312"/>
                    <a:pt x="1309" y="18880"/>
                  </a:cubicBezTo>
                  <a:cubicBezTo>
                    <a:pt x="1526" y="18571"/>
                    <a:pt x="1717" y="18246"/>
                    <a:pt x="1881" y="17908"/>
                  </a:cubicBezTo>
                  <a:cubicBezTo>
                    <a:pt x="1897" y="17876"/>
                    <a:pt x="1869" y="17845"/>
                    <a:pt x="1843" y="17845"/>
                  </a:cubicBezTo>
                  <a:cubicBezTo>
                    <a:pt x="1832" y="17845"/>
                    <a:pt x="1821" y="17851"/>
                    <a:pt x="1814" y="17865"/>
                  </a:cubicBezTo>
                  <a:cubicBezTo>
                    <a:pt x="1665" y="18157"/>
                    <a:pt x="1497" y="18440"/>
                    <a:pt x="1316" y="18713"/>
                  </a:cubicBezTo>
                  <a:cubicBezTo>
                    <a:pt x="1327" y="18378"/>
                    <a:pt x="1338" y="18045"/>
                    <a:pt x="1349" y="17710"/>
                  </a:cubicBezTo>
                  <a:cubicBezTo>
                    <a:pt x="1556" y="17341"/>
                    <a:pt x="1755" y="16965"/>
                    <a:pt x="1944" y="16584"/>
                  </a:cubicBezTo>
                  <a:cubicBezTo>
                    <a:pt x="1959" y="16551"/>
                    <a:pt x="1932" y="16520"/>
                    <a:pt x="1905" y="16520"/>
                  </a:cubicBezTo>
                  <a:cubicBezTo>
                    <a:pt x="1893" y="16520"/>
                    <a:pt x="1882" y="16526"/>
                    <a:pt x="1873" y="16541"/>
                  </a:cubicBezTo>
                  <a:cubicBezTo>
                    <a:pt x="1695" y="16858"/>
                    <a:pt x="1521" y="17180"/>
                    <a:pt x="1355" y="17505"/>
                  </a:cubicBezTo>
                  <a:cubicBezTo>
                    <a:pt x="1371" y="17078"/>
                    <a:pt x="1384" y="16649"/>
                    <a:pt x="1398" y="16222"/>
                  </a:cubicBezTo>
                  <a:lnTo>
                    <a:pt x="1398" y="16220"/>
                  </a:lnTo>
                  <a:cubicBezTo>
                    <a:pt x="1402" y="16123"/>
                    <a:pt x="1403" y="16026"/>
                    <a:pt x="1406" y="15929"/>
                  </a:cubicBezTo>
                  <a:cubicBezTo>
                    <a:pt x="1472" y="15772"/>
                    <a:pt x="1609" y="15610"/>
                    <a:pt x="1674" y="15506"/>
                  </a:cubicBezTo>
                  <a:cubicBezTo>
                    <a:pt x="1789" y="15321"/>
                    <a:pt x="1897" y="15133"/>
                    <a:pt x="2007" y="14945"/>
                  </a:cubicBezTo>
                  <a:cubicBezTo>
                    <a:pt x="2021" y="14918"/>
                    <a:pt x="1999" y="14894"/>
                    <a:pt x="1977" y="14894"/>
                  </a:cubicBezTo>
                  <a:cubicBezTo>
                    <a:pt x="1967" y="14894"/>
                    <a:pt x="1957" y="14898"/>
                    <a:pt x="1950" y="14909"/>
                  </a:cubicBezTo>
                  <a:cubicBezTo>
                    <a:pt x="1767" y="15180"/>
                    <a:pt x="1583" y="15452"/>
                    <a:pt x="1413" y="15733"/>
                  </a:cubicBezTo>
                  <a:cubicBezTo>
                    <a:pt x="1429" y="15245"/>
                    <a:pt x="1443" y="14757"/>
                    <a:pt x="1457" y="14271"/>
                  </a:cubicBezTo>
                  <a:cubicBezTo>
                    <a:pt x="1606" y="13983"/>
                    <a:pt x="1783" y="13708"/>
                    <a:pt x="1983" y="13453"/>
                  </a:cubicBezTo>
                  <a:cubicBezTo>
                    <a:pt x="2008" y="13423"/>
                    <a:pt x="1979" y="13392"/>
                    <a:pt x="1948" y="13392"/>
                  </a:cubicBezTo>
                  <a:cubicBezTo>
                    <a:pt x="1936" y="13392"/>
                    <a:pt x="1923" y="13397"/>
                    <a:pt x="1913" y="13409"/>
                  </a:cubicBezTo>
                  <a:cubicBezTo>
                    <a:pt x="1741" y="13618"/>
                    <a:pt x="1590" y="13844"/>
                    <a:pt x="1462" y="14083"/>
                  </a:cubicBezTo>
                  <a:cubicBezTo>
                    <a:pt x="1475" y="13653"/>
                    <a:pt x="1486" y="13222"/>
                    <a:pt x="1496" y="12792"/>
                  </a:cubicBezTo>
                  <a:cubicBezTo>
                    <a:pt x="1725" y="12402"/>
                    <a:pt x="1948" y="12006"/>
                    <a:pt x="2163" y="11608"/>
                  </a:cubicBezTo>
                  <a:cubicBezTo>
                    <a:pt x="2185" y="11569"/>
                    <a:pt x="2151" y="11530"/>
                    <a:pt x="2118" y="11530"/>
                  </a:cubicBezTo>
                  <a:cubicBezTo>
                    <a:pt x="2104" y="11530"/>
                    <a:pt x="2090" y="11537"/>
                    <a:pt x="2081" y="11554"/>
                  </a:cubicBezTo>
                  <a:cubicBezTo>
                    <a:pt x="1881" y="11899"/>
                    <a:pt x="1688" y="12252"/>
                    <a:pt x="1500" y="12602"/>
                  </a:cubicBezTo>
                  <a:cubicBezTo>
                    <a:pt x="1510" y="12170"/>
                    <a:pt x="1515" y="11738"/>
                    <a:pt x="1523" y="11305"/>
                  </a:cubicBezTo>
                  <a:cubicBezTo>
                    <a:pt x="1739" y="10811"/>
                    <a:pt x="2047" y="10360"/>
                    <a:pt x="2428" y="9976"/>
                  </a:cubicBezTo>
                  <a:cubicBezTo>
                    <a:pt x="2462" y="9943"/>
                    <a:pt x="2431" y="9896"/>
                    <a:pt x="2396" y="9896"/>
                  </a:cubicBezTo>
                  <a:cubicBezTo>
                    <a:pt x="2386" y="9896"/>
                    <a:pt x="2375" y="9900"/>
                    <a:pt x="2366" y="9909"/>
                  </a:cubicBezTo>
                  <a:cubicBezTo>
                    <a:pt x="2006" y="10247"/>
                    <a:pt x="1719" y="10658"/>
                    <a:pt x="1526" y="11114"/>
                  </a:cubicBezTo>
                  <a:cubicBezTo>
                    <a:pt x="1534" y="10656"/>
                    <a:pt x="1539" y="10200"/>
                    <a:pt x="1543" y="9745"/>
                  </a:cubicBezTo>
                  <a:cubicBezTo>
                    <a:pt x="1795" y="9345"/>
                    <a:pt x="2042" y="8941"/>
                    <a:pt x="2283" y="8535"/>
                  </a:cubicBezTo>
                  <a:cubicBezTo>
                    <a:pt x="2303" y="8500"/>
                    <a:pt x="2274" y="8468"/>
                    <a:pt x="2244" y="8468"/>
                  </a:cubicBezTo>
                  <a:cubicBezTo>
                    <a:pt x="2231" y="8468"/>
                    <a:pt x="2219" y="8473"/>
                    <a:pt x="2210" y="8487"/>
                  </a:cubicBezTo>
                  <a:cubicBezTo>
                    <a:pt x="1975" y="8833"/>
                    <a:pt x="1755" y="9190"/>
                    <a:pt x="1547" y="9552"/>
                  </a:cubicBezTo>
                  <a:cubicBezTo>
                    <a:pt x="1550" y="9214"/>
                    <a:pt x="1547" y="8878"/>
                    <a:pt x="1548" y="8540"/>
                  </a:cubicBezTo>
                  <a:cubicBezTo>
                    <a:pt x="1738" y="8184"/>
                    <a:pt x="1947" y="7842"/>
                    <a:pt x="2175" y="7509"/>
                  </a:cubicBezTo>
                  <a:cubicBezTo>
                    <a:pt x="2194" y="7480"/>
                    <a:pt x="2169" y="7454"/>
                    <a:pt x="2142" y="7454"/>
                  </a:cubicBezTo>
                  <a:cubicBezTo>
                    <a:pt x="2131" y="7454"/>
                    <a:pt x="2120" y="7458"/>
                    <a:pt x="2111" y="7469"/>
                  </a:cubicBezTo>
                  <a:cubicBezTo>
                    <a:pt x="1894" y="7741"/>
                    <a:pt x="1706" y="8036"/>
                    <a:pt x="1550" y="8345"/>
                  </a:cubicBezTo>
                  <a:cubicBezTo>
                    <a:pt x="1550" y="8114"/>
                    <a:pt x="1550" y="7881"/>
                    <a:pt x="1551" y="7649"/>
                  </a:cubicBezTo>
                  <a:cubicBezTo>
                    <a:pt x="1630" y="7520"/>
                    <a:pt x="1730" y="7407"/>
                    <a:pt x="1848" y="7314"/>
                  </a:cubicBezTo>
                  <a:cubicBezTo>
                    <a:pt x="1888" y="7282"/>
                    <a:pt x="1852" y="7233"/>
                    <a:pt x="1811" y="7233"/>
                  </a:cubicBezTo>
                  <a:cubicBezTo>
                    <a:pt x="1801" y="7233"/>
                    <a:pt x="1791" y="7235"/>
                    <a:pt x="1781" y="7242"/>
                  </a:cubicBezTo>
                  <a:cubicBezTo>
                    <a:pt x="1693" y="7305"/>
                    <a:pt x="1615" y="7381"/>
                    <a:pt x="1551" y="7467"/>
                  </a:cubicBezTo>
                  <a:cubicBezTo>
                    <a:pt x="1551" y="7362"/>
                    <a:pt x="1553" y="7258"/>
                    <a:pt x="1551" y="7153"/>
                  </a:cubicBezTo>
                  <a:cubicBezTo>
                    <a:pt x="1551" y="7137"/>
                    <a:pt x="1547" y="7121"/>
                    <a:pt x="1537" y="7108"/>
                  </a:cubicBezTo>
                  <a:cubicBezTo>
                    <a:pt x="2076" y="6890"/>
                    <a:pt x="2685" y="6702"/>
                    <a:pt x="3309" y="6598"/>
                  </a:cubicBezTo>
                  <a:close/>
                  <a:moveTo>
                    <a:pt x="4226" y="6519"/>
                  </a:moveTo>
                  <a:cubicBezTo>
                    <a:pt x="4514" y="6519"/>
                    <a:pt x="4799" y="6544"/>
                    <a:pt x="5075" y="6598"/>
                  </a:cubicBezTo>
                  <a:cubicBezTo>
                    <a:pt x="5064" y="6618"/>
                    <a:pt x="5059" y="6638"/>
                    <a:pt x="5059" y="6659"/>
                  </a:cubicBezTo>
                  <a:cubicBezTo>
                    <a:pt x="4981" y="12182"/>
                    <a:pt x="5059" y="17734"/>
                    <a:pt x="4817" y="23252"/>
                  </a:cubicBezTo>
                  <a:cubicBezTo>
                    <a:pt x="4647" y="23029"/>
                    <a:pt x="4387" y="22870"/>
                    <a:pt x="4109" y="22843"/>
                  </a:cubicBezTo>
                  <a:cubicBezTo>
                    <a:pt x="4079" y="22839"/>
                    <a:pt x="4048" y="22838"/>
                    <a:pt x="4016" y="22838"/>
                  </a:cubicBezTo>
                  <a:cubicBezTo>
                    <a:pt x="3586" y="22838"/>
                    <a:pt x="3133" y="23128"/>
                    <a:pt x="2964" y="23529"/>
                  </a:cubicBezTo>
                  <a:cubicBezTo>
                    <a:pt x="3062" y="20728"/>
                    <a:pt x="2927" y="17916"/>
                    <a:pt x="3015" y="15113"/>
                  </a:cubicBezTo>
                  <a:cubicBezTo>
                    <a:pt x="3104" y="12272"/>
                    <a:pt x="3287" y="9439"/>
                    <a:pt x="3547" y="6610"/>
                  </a:cubicBezTo>
                  <a:cubicBezTo>
                    <a:pt x="3548" y="6595"/>
                    <a:pt x="3547" y="6579"/>
                    <a:pt x="3542" y="6563"/>
                  </a:cubicBezTo>
                  <a:cubicBezTo>
                    <a:pt x="3770" y="6535"/>
                    <a:pt x="3999" y="6519"/>
                    <a:pt x="4226" y="6519"/>
                  </a:cubicBezTo>
                  <a:close/>
                  <a:moveTo>
                    <a:pt x="3989" y="23118"/>
                  </a:moveTo>
                  <a:cubicBezTo>
                    <a:pt x="4019" y="23118"/>
                    <a:pt x="4048" y="23119"/>
                    <a:pt x="4078" y="23123"/>
                  </a:cubicBezTo>
                  <a:cubicBezTo>
                    <a:pt x="4583" y="23187"/>
                    <a:pt x="4722" y="23601"/>
                    <a:pt x="4733" y="24041"/>
                  </a:cubicBezTo>
                  <a:cubicBezTo>
                    <a:pt x="4734" y="24121"/>
                    <a:pt x="4796" y="24167"/>
                    <a:pt x="4858" y="24167"/>
                  </a:cubicBezTo>
                  <a:cubicBezTo>
                    <a:pt x="4904" y="24167"/>
                    <a:pt x="4950" y="24141"/>
                    <a:pt x="4972" y="24084"/>
                  </a:cubicBezTo>
                  <a:cubicBezTo>
                    <a:pt x="4978" y="24057"/>
                    <a:pt x="4984" y="24031"/>
                    <a:pt x="4989" y="24003"/>
                  </a:cubicBezTo>
                  <a:cubicBezTo>
                    <a:pt x="5007" y="23988"/>
                    <a:pt x="5015" y="23966"/>
                    <a:pt x="5013" y="23944"/>
                  </a:cubicBezTo>
                  <a:cubicBezTo>
                    <a:pt x="5008" y="23674"/>
                    <a:pt x="5255" y="23456"/>
                    <a:pt x="5490" y="23359"/>
                  </a:cubicBezTo>
                  <a:cubicBezTo>
                    <a:pt x="5570" y="23326"/>
                    <a:pt x="5642" y="23311"/>
                    <a:pt x="5710" y="23311"/>
                  </a:cubicBezTo>
                  <a:cubicBezTo>
                    <a:pt x="5847" y="23311"/>
                    <a:pt x="5965" y="23373"/>
                    <a:pt x="6089" y="23466"/>
                  </a:cubicBezTo>
                  <a:cubicBezTo>
                    <a:pt x="5695" y="24631"/>
                    <a:pt x="5295" y="25793"/>
                    <a:pt x="4871" y="26947"/>
                  </a:cubicBezTo>
                  <a:lnTo>
                    <a:pt x="4871" y="26945"/>
                  </a:lnTo>
                  <a:cubicBezTo>
                    <a:pt x="4808" y="27119"/>
                    <a:pt x="4720" y="27415"/>
                    <a:pt x="4616" y="27753"/>
                  </a:cubicBezTo>
                  <a:cubicBezTo>
                    <a:pt x="4364" y="27491"/>
                    <a:pt x="4006" y="27378"/>
                    <a:pt x="3638" y="27378"/>
                  </a:cubicBezTo>
                  <a:cubicBezTo>
                    <a:pt x="3214" y="27378"/>
                    <a:pt x="2777" y="27528"/>
                    <a:pt x="2473" y="27777"/>
                  </a:cubicBezTo>
                  <a:cubicBezTo>
                    <a:pt x="2353" y="27339"/>
                    <a:pt x="2259" y="26956"/>
                    <a:pt x="2199" y="26768"/>
                  </a:cubicBezTo>
                  <a:cubicBezTo>
                    <a:pt x="1862" y="25713"/>
                    <a:pt x="1550" y="24644"/>
                    <a:pt x="1155" y="23608"/>
                  </a:cubicBezTo>
                  <a:lnTo>
                    <a:pt x="1155" y="23592"/>
                  </a:lnTo>
                  <a:cubicBezTo>
                    <a:pt x="1367" y="23388"/>
                    <a:pt x="1610" y="23293"/>
                    <a:pt x="1845" y="23293"/>
                  </a:cubicBezTo>
                  <a:cubicBezTo>
                    <a:pt x="2230" y="23293"/>
                    <a:pt x="2595" y="23546"/>
                    <a:pt x="2775" y="23982"/>
                  </a:cubicBezTo>
                  <a:cubicBezTo>
                    <a:pt x="2796" y="24031"/>
                    <a:pt x="2837" y="24052"/>
                    <a:pt x="2880" y="24052"/>
                  </a:cubicBezTo>
                  <a:cubicBezTo>
                    <a:pt x="2940" y="24052"/>
                    <a:pt x="3004" y="24010"/>
                    <a:pt x="3018" y="23949"/>
                  </a:cubicBezTo>
                  <a:cubicBezTo>
                    <a:pt x="3043" y="23936"/>
                    <a:pt x="3061" y="23909"/>
                    <a:pt x="3062" y="23880"/>
                  </a:cubicBezTo>
                  <a:cubicBezTo>
                    <a:pt x="3102" y="23459"/>
                    <a:pt x="3574" y="23118"/>
                    <a:pt x="3989" y="23118"/>
                  </a:cubicBezTo>
                  <a:close/>
                  <a:moveTo>
                    <a:pt x="3485" y="27634"/>
                  </a:moveTo>
                  <a:cubicBezTo>
                    <a:pt x="3514" y="27634"/>
                    <a:pt x="3542" y="27635"/>
                    <a:pt x="3571" y="27637"/>
                  </a:cubicBezTo>
                  <a:cubicBezTo>
                    <a:pt x="3953" y="27657"/>
                    <a:pt x="4218" y="27830"/>
                    <a:pt x="4533" y="28016"/>
                  </a:cubicBezTo>
                  <a:cubicBezTo>
                    <a:pt x="4253" y="28902"/>
                    <a:pt x="3872" y="29940"/>
                    <a:pt x="3470" y="29952"/>
                  </a:cubicBezTo>
                  <a:cubicBezTo>
                    <a:pt x="3469" y="29953"/>
                    <a:pt x="3467" y="29953"/>
                    <a:pt x="3465" y="29953"/>
                  </a:cubicBezTo>
                  <a:cubicBezTo>
                    <a:pt x="3129" y="29953"/>
                    <a:pt x="2781" y="28886"/>
                    <a:pt x="2525" y="27963"/>
                  </a:cubicBezTo>
                  <a:cubicBezTo>
                    <a:pt x="2799" y="27750"/>
                    <a:pt x="3138" y="27634"/>
                    <a:pt x="3485" y="27634"/>
                  </a:cubicBezTo>
                  <a:close/>
                  <a:moveTo>
                    <a:pt x="4493" y="0"/>
                  </a:moveTo>
                  <a:cubicBezTo>
                    <a:pt x="4416" y="0"/>
                    <a:pt x="4342" y="1"/>
                    <a:pt x="4274" y="2"/>
                  </a:cubicBezTo>
                  <a:cubicBezTo>
                    <a:pt x="3576" y="11"/>
                    <a:pt x="2382" y="18"/>
                    <a:pt x="1928" y="655"/>
                  </a:cubicBezTo>
                  <a:cubicBezTo>
                    <a:pt x="1494" y="1261"/>
                    <a:pt x="1681" y="2356"/>
                    <a:pt x="1749" y="3047"/>
                  </a:cubicBezTo>
                  <a:cubicBezTo>
                    <a:pt x="1751" y="3054"/>
                    <a:pt x="1752" y="3060"/>
                    <a:pt x="1755" y="3065"/>
                  </a:cubicBezTo>
                  <a:cubicBezTo>
                    <a:pt x="1171" y="3365"/>
                    <a:pt x="844" y="3857"/>
                    <a:pt x="1182" y="4664"/>
                  </a:cubicBezTo>
                  <a:cubicBezTo>
                    <a:pt x="790" y="4976"/>
                    <a:pt x="656" y="5414"/>
                    <a:pt x="1054" y="6033"/>
                  </a:cubicBezTo>
                  <a:cubicBezTo>
                    <a:pt x="692" y="6543"/>
                    <a:pt x="756" y="7212"/>
                    <a:pt x="1378" y="7450"/>
                  </a:cubicBezTo>
                  <a:cubicBezTo>
                    <a:pt x="1048" y="12819"/>
                    <a:pt x="1029" y="18225"/>
                    <a:pt x="874" y="23603"/>
                  </a:cubicBezTo>
                  <a:cubicBezTo>
                    <a:pt x="869" y="23663"/>
                    <a:pt x="911" y="23719"/>
                    <a:pt x="970" y="23737"/>
                  </a:cubicBezTo>
                  <a:cubicBezTo>
                    <a:pt x="1311" y="25048"/>
                    <a:pt x="1763" y="26336"/>
                    <a:pt x="2173" y="27629"/>
                  </a:cubicBezTo>
                  <a:cubicBezTo>
                    <a:pt x="2485" y="28609"/>
                    <a:pt x="2669" y="29916"/>
                    <a:pt x="3236" y="30775"/>
                  </a:cubicBezTo>
                  <a:cubicBezTo>
                    <a:pt x="3265" y="30818"/>
                    <a:pt x="3310" y="30852"/>
                    <a:pt x="3363" y="30852"/>
                  </a:cubicBezTo>
                  <a:cubicBezTo>
                    <a:pt x="3373" y="30852"/>
                    <a:pt x="3383" y="30851"/>
                    <a:pt x="3394" y="30848"/>
                  </a:cubicBezTo>
                  <a:cubicBezTo>
                    <a:pt x="4137" y="30663"/>
                    <a:pt x="4349" y="29143"/>
                    <a:pt x="4583" y="28532"/>
                  </a:cubicBezTo>
                  <a:cubicBezTo>
                    <a:pt x="5220" y="26870"/>
                    <a:pt x="5821" y="25193"/>
                    <a:pt x="6385" y="23504"/>
                  </a:cubicBezTo>
                  <a:cubicBezTo>
                    <a:pt x="6387" y="23499"/>
                    <a:pt x="6385" y="23496"/>
                    <a:pt x="6387" y="23491"/>
                  </a:cubicBezTo>
                  <a:cubicBezTo>
                    <a:pt x="6397" y="23472"/>
                    <a:pt x="6401" y="23451"/>
                    <a:pt x="6401" y="23429"/>
                  </a:cubicBezTo>
                  <a:cubicBezTo>
                    <a:pt x="6413" y="18192"/>
                    <a:pt x="6757" y="12953"/>
                    <a:pt x="6762" y="7719"/>
                  </a:cubicBezTo>
                  <a:cubicBezTo>
                    <a:pt x="6779" y="7730"/>
                    <a:pt x="6799" y="7736"/>
                    <a:pt x="6820" y="7736"/>
                  </a:cubicBezTo>
                  <a:cubicBezTo>
                    <a:pt x="6839" y="7736"/>
                    <a:pt x="6858" y="7731"/>
                    <a:pt x="6875" y="7721"/>
                  </a:cubicBezTo>
                  <a:cubicBezTo>
                    <a:pt x="7433" y="7403"/>
                    <a:pt x="7613" y="6798"/>
                    <a:pt x="7367" y="6249"/>
                  </a:cubicBezTo>
                  <a:cubicBezTo>
                    <a:pt x="7401" y="6245"/>
                    <a:pt x="7428" y="6224"/>
                    <a:pt x="7444" y="6195"/>
                  </a:cubicBezTo>
                  <a:cubicBezTo>
                    <a:pt x="7689" y="5744"/>
                    <a:pt x="7574" y="5295"/>
                    <a:pt x="7310" y="4903"/>
                  </a:cubicBezTo>
                  <a:cubicBezTo>
                    <a:pt x="7766" y="4091"/>
                    <a:pt x="7444" y="3530"/>
                    <a:pt x="6860" y="3165"/>
                  </a:cubicBezTo>
                  <a:cubicBezTo>
                    <a:pt x="6894" y="3145"/>
                    <a:pt x="6913" y="3106"/>
                    <a:pt x="6908" y="3067"/>
                  </a:cubicBezTo>
                  <a:cubicBezTo>
                    <a:pt x="6867" y="2270"/>
                    <a:pt x="7294" y="1231"/>
                    <a:pt x="6666" y="563"/>
                  </a:cubicBezTo>
                  <a:cubicBezTo>
                    <a:pt x="6195" y="60"/>
                    <a:pt x="5194" y="0"/>
                    <a:pt x="4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4" name="Google Shape;74;p6"/>
          <p:cNvGrpSpPr/>
          <p:nvPr/>
        </p:nvGrpSpPr>
        <p:grpSpPr>
          <a:xfrm>
            <a:off x="11097490" y="5949318"/>
            <a:ext cx="1244169" cy="908663"/>
            <a:chOff x="7516993" y="2905204"/>
            <a:chExt cx="1087307" cy="794100"/>
          </a:xfrm>
        </p:grpSpPr>
        <p:sp>
          <p:nvSpPr>
            <p:cNvPr id="75" name="Google Shape;75;p6"/>
            <p:cNvSpPr/>
            <p:nvPr/>
          </p:nvSpPr>
          <p:spPr>
            <a:xfrm rot="-1796081">
              <a:off x="7701507" y="3089837"/>
              <a:ext cx="853686" cy="424834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6" name="Google Shape;76;p6"/>
            <p:cNvGrpSpPr/>
            <p:nvPr/>
          </p:nvGrpSpPr>
          <p:grpSpPr>
            <a:xfrm>
              <a:off x="7516993" y="2958707"/>
              <a:ext cx="974868" cy="687126"/>
              <a:chOff x="1725225" y="1351500"/>
              <a:chExt cx="443525" cy="312600"/>
            </a:xfrm>
          </p:grpSpPr>
          <p:sp>
            <p:nvSpPr>
              <p:cNvPr id="77" name="Google Shape;77;p6"/>
              <p:cNvSpPr/>
              <p:nvPr/>
            </p:nvSpPr>
            <p:spPr>
              <a:xfrm>
                <a:off x="1786675" y="1441750"/>
                <a:ext cx="322850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2914" h="8401" extrusionOk="0">
                    <a:moveTo>
                      <a:pt x="12743" y="0"/>
                    </a:moveTo>
                    <a:cubicBezTo>
                      <a:pt x="12726" y="0"/>
                      <a:pt x="12708" y="4"/>
                      <a:pt x="12690" y="13"/>
                    </a:cubicBezTo>
                    <a:cubicBezTo>
                      <a:pt x="9193" y="1778"/>
                      <a:pt x="5557" y="3486"/>
                      <a:pt x="2262" y="5609"/>
                    </a:cubicBezTo>
                    <a:cubicBezTo>
                      <a:pt x="2252" y="5598"/>
                      <a:pt x="2238" y="5588"/>
                      <a:pt x="2222" y="5587"/>
                    </a:cubicBezTo>
                    <a:cubicBezTo>
                      <a:pt x="1525" y="4728"/>
                      <a:pt x="805" y="3899"/>
                      <a:pt x="137" y="3014"/>
                    </a:cubicBezTo>
                    <a:cubicBezTo>
                      <a:pt x="123" y="2995"/>
                      <a:pt x="103" y="2987"/>
                      <a:pt x="84" y="2987"/>
                    </a:cubicBezTo>
                    <a:cubicBezTo>
                      <a:pt x="41" y="2987"/>
                      <a:pt x="0" y="3028"/>
                      <a:pt x="30" y="3077"/>
                    </a:cubicBezTo>
                    <a:cubicBezTo>
                      <a:pt x="591" y="4019"/>
                      <a:pt x="1296" y="4983"/>
                      <a:pt x="2102" y="5732"/>
                    </a:cubicBezTo>
                    <a:cubicBezTo>
                      <a:pt x="2109" y="5737"/>
                      <a:pt x="2115" y="5741"/>
                      <a:pt x="2124" y="5746"/>
                    </a:cubicBezTo>
                    <a:cubicBezTo>
                      <a:pt x="1908" y="6593"/>
                      <a:pt x="1686" y="7432"/>
                      <a:pt x="1447" y="8274"/>
                    </a:cubicBezTo>
                    <a:cubicBezTo>
                      <a:pt x="1425" y="8352"/>
                      <a:pt x="1484" y="8400"/>
                      <a:pt x="1546" y="8400"/>
                    </a:cubicBezTo>
                    <a:cubicBezTo>
                      <a:pt x="1587" y="8400"/>
                      <a:pt x="1629" y="8378"/>
                      <a:pt x="1648" y="8328"/>
                    </a:cubicBezTo>
                    <a:cubicBezTo>
                      <a:pt x="1959" y="7491"/>
                      <a:pt x="2164" y="6620"/>
                      <a:pt x="2262" y="5732"/>
                    </a:cubicBezTo>
                    <a:cubicBezTo>
                      <a:pt x="5840" y="4044"/>
                      <a:pt x="9273" y="1999"/>
                      <a:pt x="12803" y="208"/>
                    </a:cubicBezTo>
                    <a:cubicBezTo>
                      <a:pt x="12914" y="152"/>
                      <a:pt x="12846" y="0"/>
                      <a:pt x="127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" name="Google Shape;78;p6"/>
              <p:cNvSpPr/>
              <p:nvPr/>
            </p:nvSpPr>
            <p:spPr>
              <a:xfrm>
                <a:off x="1725225" y="1351500"/>
                <a:ext cx="443525" cy="312600"/>
              </a:xfrm>
              <a:custGeom>
                <a:avLst/>
                <a:gdLst/>
                <a:ahLst/>
                <a:cxnLst/>
                <a:rect l="l" t="t" r="r" b="b"/>
                <a:pathLst>
                  <a:path w="17741" h="12504" extrusionOk="0">
                    <a:moveTo>
                      <a:pt x="12770" y="181"/>
                    </a:moveTo>
                    <a:cubicBezTo>
                      <a:pt x="13806" y="515"/>
                      <a:pt x="14432" y="1461"/>
                      <a:pt x="15154" y="2216"/>
                    </a:cubicBezTo>
                    <a:cubicBezTo>
                      <a:pt x="15902" y="2997"/>
                      <a:pt x="16692" y="3764"/>
                      <a:pt x="17529" y="4447"/>
                    </a:cubicBezTo>
                    <a:cubicBezTo>
                      <a:pt x="17306" y="5620"/>
                      <a:pt x="14984" y="6535"/>
                      <a:pt x="14029" y="7091"/>
                    </a:cubicBezTo>
                    <a:cubicBezTo>
                      <a:pt x="12964" y="7713"/>
                      <a:pt x="11888" y="8317"/>
                      <a:pt x="10805" y="8904"/>
                    </a:cubicBezTo>
                    <a:cubicBezTo>
                      <a:pt x="9794" y="9449"/>
                      <a:pt x="8765" y="10021"/>
                      <a:pt x="7721" y="10568"/>
                    </a:cubicBezTo>
                    <a:cubicBezTo>
                      <a:pt x="8043" y="10277"/>
                      <a:pt x="8363" y="9984"/>
                      <a:pt x="8672" y="9681"/>
                    </a:cubicBezTo>
                    <a:cubicBezTo>
                      <a:pt x="8701" y="9653"/>
                      <a:pt x="8674" y="9615"/>
                      <a:pt x="8643" y="9615"/>
                    </a:cubicBezTo>
                    <a:cubicBezTo>
                      <a:pt x="8634" y="9615"/>
                      <a:pt x="8625" y="9618"/>
                      <a:pt x="8616" y="9626"/>
                    </a:cubicBezTo>
                    <a:cubicBezTo>
                      <a:pt x="8212" y="9979"/>
                      <a:pt x="7819" y="10351"/>
                      <a:pt x="7431" y="10721"/>
                    </a:cubicBezTo>
                    <a:cubicBezTo>
                      <a:pt x="7031" y="10926"/>
                      <a:pt x="6629" y="11129"/>
                      <a:pt x="6224" y="11321"/>
                    </a:cubicBezTo>
                    <a:cubicBezTo>
                      <a:pt x="6560" y="11025"/>
                      <a:pt x="6898" y="10730"/>
                      <a:pt x="7243" y="10443"/>
                    </a:cubicBezTo>
                    <a:cubicBezTo>
                      <a:pt x="7266" y="10423"/>
                      <a:pt x="7244" y="10385"/>
                      <a:pt x="7219" y="10385"/>
                    </a:cubicBezTo>
                    <a:cubicBezTo>
                      <a:pt x="7213" y="10385"/>
                      <a:pt x="7208" y="10387"/>
                      <a:pt x="7203" y="10391"/>
                    </a:cubicBezTo>
                    <a:cubicBezTo>
                      <a:pt x="6799" y="10701"/>
                      <a:pt x="6414" y="11036"/>
                      <a:pt x="6049" y="11393"/>
                    </a:cubicBezTo>
                    <a:cubicBezTo>
                      <a:pt x="6046" y="11396"/>
                      <a:pt x="6044" y="11401"/>
                      <a:pt x="6042" y="11407"/>
                    </a:cubicBezTo>
                    <a:cubicBezTo>
                      <a:pt x="5564" y="11632"/>
                      <a:pt x="5083" y="11847"/>
                      <a:pt x="4598" y="12045"/>
                    </a:cubicBezTo>
                    <a:cubicBezTo>
                      <a:pt x="5022" y="11672"/>
                      <a:pt x="5445" y="11299"/>
                      <a:pt x="5857" y="10915"/>
                    </a:cubicBezTo>
                    <a:cubicBezTo>
                      <a:pt x="5885" y="10890"/>
                      <a:pt x="5859" y="10853"/>
                      <a:pt x="5829" y="10853"/>
                    </a:cubicBezTo>
                    <a:cubicBezTo>
                      <a:pt x="5821" y="10853"/>
                      <a:pt x="5812" y="10856"/>
                      <a:pt x="5805" y="10862"/>
                    </a:cubicBezTo>
                    <a:cubicBezTo>
                      <a:pt x="5338" y="11269"/>
                      <a:pt x="4884" y="11688"/>
                      <a:pt x="4428" y="12107"/>
                    </a:cubicBezTo>
                    <a:cubicBezTo>
                      <a:pt x="4426" y="12109"/>
                      <a:pt x="4426" y="12110"/>
                      <a:pt x="4425" y="12112"/>
                    </a:cubicBezTo>
                    <a:cubicBezTo>
                      <a:pt x="4229" y="12190"/>
                      <a:pt x="4033" y="12270"/>
                      <a:pt x="3835" y="12341"/>
                    </a:cubicBezTo>
                    <a:cubicBezTo>
                      <a:pt x="3832" y="12329"/>
                      <a:pt x="3827" y="12318"/>
                      <a:pt x="3819" y="12308"/>
                    </a:cubicBezTo>
                    <a:cubicBezTo>
                      <a:pt x="3387" y="11741"/>
                      <a:pt x="2925" y="11165"/>
                      <a:pt x="2440" y="10604"/>
                    </a:cubicBezTo>
                    <a:lnTo>
                      <a:pt x="2440" y="10604"/>
                    </a:lnTo>
                    <a:cubicBezTo>
                      <a:pt x="2445" y="10607"/>
                      <a:pt x="2451" y="10608"/>
                      <a:pt x="2457" y="10608"/>
                    </a:cubicBezTo>
                    <a:cubicBezTo>
                      <a:pt x="2460" y="10608"/>
                      <a:pt x="2463" y="10608"/>
                      <a:pt x="2466" y="10607"/>
                    </a:cubicBezTo>
                    <a:cubicBezTo>
                      <a:pt x="2726" y="10534"/>
                      <a:pt x="2970" y="10418"/>
                      <a:pt x="3188" y="10263"/>
                    </a:cubicBezTo>
                    <a:cubicBezTo>
                      <a:pt x="3223" y="10238"/>
                      <a:pt x="3203" y="10187"/>
                      <a:pt x="3169" y="10187"/>
                    </a:cubicBezTo>
                    <a:cubicBezTo>
                      <a:pt x="3162" y="10187"/>
                      <a:pt x="3155" y="10189"/>
                      <a:pt x="3148" y="10193"/>
                    </a:cubicBezTo>
                    <a:cubicBezTo>
                      <a:pt x="2928" y="10333"/>
                      <a:pt x="2692" y="10445"/>
                      <a:pt x="2444" y="10526"/>
                    </a:cubicBezTo>
                    <a:cubicBezTo>
                      <a:pt x="2423" y="10532"/>
                      <a:pt x="2410" y="10555"/>
                      <a:pt x="2416" y="10577"/>
                    </a:cubicBezTo>
                    <a:cubicBezTo>
                      <a:pt x="2278" y="10416"/>
                      <a:pt x="2138" y="10257"/>
                      <a:pt x="1996" y="10099"/>
                    </a:cubicBezTo>
                    <a:cubicBezTo>
                      <a:pt x="2270" y="9919"/>
                      <a:pt x="2539" y="9734"/>
                      <a:pt x="2804" y="9543"/>
                    </a:cubicBezTo>
                    <a:cubicBezTo>
                      <a:pt x="2844" y="9514"/>
                      <a:pt x="2820" y="9453"/>
                      <a:pt x="2781" y="9453"/>
                    </a:cubicBezTo>
                    <a:cubicBezTo>
                      <a:pt x="2773" y="9453"/>
                      <a:pt x="2765" y="9456"/>
                      <a:pt x="2756" y="9461"/>
                    </a:cubicBezTo>
                    <a:cubicBezTo>
                      <a:pt x="2477" y="9645"/>
                      <a:pt x="2201" y="9834"/>
                      <a:pt x="1930" y="10029"/>
                    </a:cubicBezTo>
                    <a:cubicBezTo>
                      <a:pt x="1755" y="9834"/>
                      <a:pt x="1578" y="9642"/>
                      <a:pt x="1398" y="9455"/>
                    </a:cubicBezTo>
                    <a:cubicBezTo>
                      <a:pt x="1742" y="9277"/>
                      <a:pt x="2071" y="9068"/>
                      <a:pt x="2378" y="8832"/>
                    </a:cubicBezTo>
                    <a:cubicBezTo>
                      <a:pt x="2410" y="8808"/>
                      <a:pt x="2391" y="8760"/>
                      <a:pt x="2360" y="8760"/>
                    </a:cubicBezTo>
                    <a:cubicBezTo>
                      <a:pt x="2354" y="8760"/>
                      <a:pt x="2347" y="8762"/>
                      <a:pt x="2340" y="8767"/>
                    </a:cubicBezTo>
                    <a:cubicBezTo>
                      <a:pt x="2013" y="8985"/>
                      <a:pt x="1679" y="9187"/>
                      <a:pt x="1347" y="9398"/>
                    </a:cubicBezTo>
                    <a:cubicBezTo>
                      <a:pt x="1347" y="9398"/>
                      <a:pt x="1347" y="9399"/>
                      <a:pt x="1345" y="9399"/>
                    </a:cubicBezTo>
                    <a:cubicBezTo>
                      <a:pt x="1110" y="9157"/>
                      <a:pt x="872" y="8918"/>
                      <a:pt x="631" y="8690"/>
                    </a:cubicBezTo>
                    <a:cubicBezTo>
                      <a:pt x="659" y="8674"/>
                      <a:pt x="687" y="8658"/>
                      <a:pt x="714" y="8642"/>
                    </a:cubicBezTo>
                    <a:cubicBezTo>
                      <a:pt x="855" y="8599"/>
                      <a:pt x="980" y="8499"/>
                      <a:pt x="1103" y="8421"/>
                    </a:cubicBezTo>
                    <a:cubicBezTo>
                      <a:pt x="1248" y="8328"/>
                      <a:pt x="1390" y="8231"/>
                      <a:pt x="1530" y="8134"/>
                    </a:cubicBezTo>
                    <a:cubicBezTo>
                      <a:pt x="1581" y="8100"/>
                      <a:pt x="1551" y="8028"/>
                      <a:pt x="1504" y="8028"/>
                    </a:cubicBezTo>
                    <a:cubicBezTo>
                      <a:pt x="1494" y="8028"/>
                      <a:pt x="1485" y="8030"/>
                      <a:pt x="1475" y="8037"/>
                    </a:cubicBezTo>
                    <a:cubicBezTo>
                      <a:pt x="1328" y="8126"/>
                      <a:pt x="1181" y="8217"/>
                      <a:pt x="1038" y="8311"/>
                    </a:cubicBezTo>
                    <a:cubicBezTo>
                      <a:pt x="934" y="8379"/>
                      <a:pt x="815" y="8445"/>
                      <a:pt x="721" y="8529"/>
                    </a:cubicBezTo>
                    <a:cubicBezTo>
                      <a:pt x="668" y="8561"/>
                      <a:pt x="615" y="8591"/>
                      <a:pt x="561" y="8623"/>
                    </a:cubicBezTo>
                    <a:cubicBezTo>
                      <a:pt x="521" y="8582"/>
                      <a:pt x="480" y="8543"/>
                      <a:pt x="435" y="8504"/>
                    </a:cubicBezTo>
                    <a:cubicBezTo>
                      <a:pt x="426" y="8494"/>
                      <a:pt x="413" y="8486"/>
                      <a:pt x="404" y="8476"/>
                    </a:cubicBezTo>
                    <a:cubicBezTo>
                      <a:pt x="362" y="8438"/>
                      <a:pt x="321" y="8402"/>
                      <a:pt x="281" y="8363"/>
                    </a:cubicBezTo>
                    <a:cubicBezTo>
                      <a:pt x="1118" y="7264"/>
                      <a:pt x="1886" y="6355"/>
                      <a:pt x="3083" y="5647"/>
                    </a:cubicBezTo>
                    <a:cubicBezTo>
                      <a:pt x="4092" y="5050"/>
                      <a:pt x="5128" y="4498"/>
                      <a:pt x="6149" y="3925"/>
                    </a:cubicBezTo>
                    <a:cubicBezTo>
                      <a:pt x="8341" y="2694"/>
                      <a:pt x="10532" y="1464"/>
                      <a:pt x="12724" y="232"/>
                    </a:cubicBezTo>
                    <a:cubicBezTo>
                      <a:pt x="12744" y="221"/>
                      <a:pt x="12760" y="203"/>
                      <a:pt x="12770" y="181"/>
                    </a:cubicBezTo>
                    <a:close/>
                    <a:moveTo>
                      <a:pt x="12752" y="1"/>
                    </a:moveTo>
                    <a:cubicBezTo>
                      <a:pt x="12732" y="1"/>
                      <a:pt x="12713" y="8"/>
                      <a:pt x="12698" y="21"/>
                    </a:cubicBezTo>
                    <a:cubicBezTo>
                      <a:pt x="12686" y="18"/>
                      <a:pt x="12674" y="16"/>
                      <a:pt x="12662" y="16"/>
                    </a:cubicBezTo>
                    <a:cubicBezTo>
                      <a:pt x="12642" y="16"/>
                      <a:pt x="12623" y="21"/>
                      <a:pt x="12606" y="31"/>
                    </a:cubicBezTo>
                    <a:cubicBezTo>
                      <a:pt x="10089" y="1443"/>
                      <a:pt x="7571" y="2855"/>
                      <a:pt x="5054" y="4267"/>
                    </a:cubicBezTo>
                    <a:cubicBezTo>
                      <a:pt x="3040" y="5397"/>
                      <a:pt x="1414" y="6299"/>
                      <a:pt x="149" y="8271"/>
                    </a:cubicBezTo>
                    <a:cubicBezTo>
                      <a:pt x="147" y="8271"/>
                      <a:pt x="147" y="8269"/>
                      <a:pt x="145" y="8269"/>
                    </a:cubicBezTo>
                    <a:cubicBezTo>
                      <a:pt x="134" y="8260"/>
                      <a:pt x="123" y="8249"/>
                      <a:pt x="112" y="8242"/>
                    </a:cubicBezTo>
                    <a:cubicBezTo>
                      <a:pt x="103" y="8235"/>
                      <a:pt x="93" y="8233"/>
                      <a:pt x="83" y="8233"/>
                    </a:cubicBezTo>
                    <a:cubicBezTo>
                      <a:pt x="41" y="8233"/>
                      <a:pt x="1" y="8285"/>
                      <a:pt x="29" y="8323"/>
                    </a:cubicBezTo>
                    <a:cubicBezTo>
                      <a:pt x="112" y="8433"/>
                      <a:pt x="203" y="8540"/>
                      <a:pt x="295" y="8644"/>
                    </a:cubicBezTo>
                    <a:lnTo>
                      <a:pt x="345" y="8698"/>
                    </a:lnTo>
                    <a:cubicBezTo>
                      <a:pt x="506" y="8963"/>
                      <a:pt x="780" y="9183"/>
                      <a:pt x="980" y="9404"/>
                    </a:cubicBezTo>
                    <a:cubicBezTo>
                      <a:pt x="1283" y="9736"/>
                      <a:pt x="1583" y="10070"/>
                      <a:pt x="1883" y="10407"/>
                    </a:cubicBezTo>
                    <a:cubicBezTo>
                      <a:pt x="2480" y="11074"/>
                      <a:pt x="3049" y="11776"/>
                      <a:pt x="3669" y="12423"/>
                    </a:cubicBezTo>
                    <a:cubicBezTo>
                      <a:pt x="3680" y="12434"/>
                      <a:pt x="3695" y="12442"/>
                      <a:pt x="3709" y="12445"/>
                    </a:cubicBezTo>
                    <a:cubicBezTo>
                      <a:pt x="3712" y="12480"/>
                      <a:pt x="3742" y="12504"/>
                      <a:pt x="3775" y="12504"/>
                    </a:cubicBezTo>
                    <a:cubicBezTo>
                      <a:pt x="3779" y="12504"/>
                      <a:pt x="3784" y="12503"/>
                      <a:pt x="3789" y="12502"/>
                    </a:cubicBezTo>
                    <a:cubicBezTo>
                      <a:pt x="5129" y="12239"/>
                      <a:pt x="6420" y="11417"/>
                      <a:pt x="7638" y="10810"/>
                    </a:cubicBezTo>
                    <a:cubicBezTo>
                      <a:pt x="9136" y="10062"/>
                      <a:pt x="10617" y="9283"/>
                      <a:pt x="12080" y="8470"/>
                    </a:cubicBezTo>
                    <a:cubicBezTo>
                      <a:pt x="13466" y="7700"/>
                      <a:pt x="14835" y="6902"/>
                      <a:pt x="16188" y="6075"/>
                    </a:cubicBezTo>
                    <a:cubicBezTo>
                      <a:pt x="16890" y="5646"/>
                      <a:pt x="17621" y="5327"/>
                      <a:pt x="17738" y="4458"/>
                    </a:cubicBezTo>
                    <a:cubicBezTo>
                      <a:pt x="17741" y="4435"/>
                      <a:pt x="17734" y="4411"/>
                      <a:pt x="17719" y="4393"/>
                    </a:cubicBezTo>
                    <a:cubicBezTo>
                      <a:pt x="17714" y="4379"/>
                      <a:pt x="17706" y="4364"/>
                      <a:pt x="17695" y="4353"/>
                    </a:cubicBezTo>
                    <a:cubicBezTo>
                      <a:pt x="16757" y="3400"/>
                      <a:pt x="15737" y="2540"/>
                      <a:pt x="14839" y="1547"/>
                    </a:cubicBezTo>
                    <a:cubicBezTo>
                      <a:pt x="14239" y="882"/>
                      <a:pt x="13693" y="176"/>
                      <a:pt x="12768" y="2"/>
                    </a:cubicBezTo>
                    <a:cubicBezTo>
                      <a:pt x="12763" y="1"/>
                      <a:pt x="12757" y="1"/>
                      <a:pt x="1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" name="Google Shape;79;p6"/>
              <p:cNvSpPr/>
              <p:nvPr/>
            </p:nvSpPr>
            <p:spPr>
              <a:xfrm>
                <a:off x="1799775" y="1619150"/>
                <a:ext cx="2032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529" extrusionOk="0">
                    <a:moveTo>
                      <a:pt x="752" y="0"/>
                    </a:moveTo>
                    <a:cubicBezTo>
                      <a:pt x="746" y="0"/>
                      <a:pt x="740" y="2"/>
                      <a:pt x="733" y="7"/>
                    </a:cubicBezTo>
                    <a:cubicBezTo>
                      <a:pt x="504" y="163"/>
                      <a:pt x="270" y="314"/>
                      <a:pt x="34" y="462"/>
                    </a:cubicBezTo>
                    <a:cubicBezTo>
                      <a:pt x="0" y="482"/>
                      <a:pt x="20" y="528"/>
                      <a:pt x="51" y="528"/>
                    </a:cubicBezTo>
                    <a:cubicBezTo>
                      <a:pt x="57" y="528"/>
                      <a:pt x="64" y="527"/>
                      <a:pt x="70" y="523"/>
                    </a:cubicBezTo>
                    <a:cubicBezTo>
                      <a:pt x="322" y="395"/>
                      <a:pt x="560" y="244"/>
                      <a:pt x="783" y="70"/>
                    </a:cubicBezTo>
                    <a:cubicBezTo>
                      <a:pt x="812" y="46"/>
                      <a:pt x="784" y="0"/>
                      <a:pt x="7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1950850" y="1568975"/>
                <a:ext cx="306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022" extrusionOk="0">
                    <a:moveTo>
                      <a:pt x="1144" y="0"/>
                    </a:moveTo>
                    <a:cubicBezTo>
                      <a:pt x="1132" y="0"/>
                      <a:pt x="1120" y="4"/>
                      <a:pt x="1109" y="13"/>
                    </a:cubicBezTo>
                    <a:cubicBezTo>
                      <a:pt x="753" y="308"/>
                      <a:pt x="401" y="608"/>
                      <a:pt x="52" y="911"/>
                    </a:cubicBezTo>
                    <a:cubicBezTo>
                      <a:pt x="1" y="954"/>
                      <a:pt x="48" y="1022"/>
                      <a:pt x="101" y="1022"/>
                    </a:cubicBezTo>
                    <a:cubicBezTo>
                      <a:pt x="116" y="1022"/>
                      <a:pt x="131" y="1017"/>
                      <a:pt x="144" y="1005"/>
                    </a:cubicBezTo>
                    <a:cubicBezTo>
                      <a:pt x="493" y="702"/>
                      <a:pt x="841" y="397"/>
                      <a:pt x="1184" y="90"/>
                    </a:cubicBezTo>
                    <a:cubicBezTo>
                      <a:pt x="1224" y="52"/>
                      <a:pt x="1187" y="0"/>
                      <a:pt x="1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81" name="Google Shape;81;p6"/>
          <p:cNvSpPr/>
          <p:nvPr/>
        </p:nvSpPr>
        <p:spPr>
          <a:xfrm>
            <a:off x="87433" y="6263240"/>
            <a:ext cx="2008400" cy="41933"/>
          </a:xfrm>
          <a:custGeom>
            <a:avLst/>
            <a:gdLst/>
            <a:ahLst/>
            <a:cxnLst/>
            <a:rect l="l" t="t" r="r" b="b"/>
            <a:pathLst>
              <a:path w="60252" h="1258" extrusionOk="0">
                <a:moveTo>
                  <a:pt x="0" y="1258"/>
                </a:moveTo>
                <a:cubicBezTo>
                  <a:pt x="19930" y="-1231"/>
                  <a:pt x="40168" y="891"/>
                  <a:pt x="60252" y="891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Google Shape;82;p6"/>
          <p:cNvSpPr/>
          <p:nvPr/>
        </p:nvSpPr>
        <p:spPr>
          <a:xfrm>
            <a:off x="99667" y="6513385"/>
            <a:ext cx="1763500" cy="24500"/>
          </a:xfrm>
          <a:custGeom>
            <a:avLst/>
            <a:gdLst/>
            <a:ahLst/>
            <a:cxnLst/>
            <a:rect l="l" t="t" r="r" b="b"/>
            <a:pathLst>
              <a:path w="52905" h="735" extrusionOk="0">
                <a:moveTo>
                  <a:pt x="0" y="735"/>
                </a:moveTo>
                <a:cubicBezTo>
                  <a:pt x="17637" y="735"/>
                  <a:pt x="35268" y="0"/>
                  <a:pt x="52905" y="0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7621587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"/>
          <p:cNvSpPr txBox="1">
            <a:spLocks noGrp="1"/>
          </p:cNvSpPr>
          <p:nvPr>
            <p:ph type="subTitle" idx="1"/>
          </p:nvPr>
        </p:nvSpPr>
        <p:spPr>
          <a:xfrm>
            <a:off x="3461933" y="1898067"/>
            <a:ext cx="5268000" cy="1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7" name="Google Shape;87;p7"/>
          <p:cNvGrpSpPr/>
          <p:nvPr/>
        </p:nvGrpSpPr>
        <p:grpSpPr>
          <a:xfrm rot="504384">
            <a:off x="268460" y="298420"/>
            <a:ext cx="683131" cy="842171"/>
            <a:chOff x="8492000" y="4418825"/>
            <a:chExt cx="512325" cy="631600"/>
          </a:xfrm>
        </p:grpSpPr>
        <p:sp>
          <p:nvSpPr>
            <p:cNvPr id="88" name="Google Shape;88;p7"/>
            <p:cNvSpPr/>
            <p:nvPr/>
          </p:nvSpPr>
          <p:spPr>
            <a:xfrm>
              <a:off x="8553425" y="4616325"/>
              <a:ext cx="450900" cy="43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8492000" y="4418825"/>
              <a:ext cx="450942" cy="533087"/>
            </a:xfrm>
            <a:custGeom>
              <a:avLst/>
              <a:gdLst/>
              <a:ahLst/>
              <a:cxnLst/>
              <a:rect l="l" t="t" r="r" b="b"/>
              <a:pathLst>
                <a:path w="12862" h="15205" extrusionOk="0">
                  <a:moveTo>
                    <a:pt x="3699" y="243"/>
                  </a:moveTo>
                  <a:cubicBezTo>
                    <a:pt x="4083" y="243"/>
                    <a:pt x="4470" y="292"/>
                    <a:pt x="4835" y="412"/>
                  </a:cubicBezTo>
                  <a:cubicBezTo>
                    <a:pt x="5463" y="621"/>
                    <a:pt x="5968" y="1014"/>
                    <a:pt x="6355" y="1526"/>
                  </a:cubicBezTo>
                  <a:cubicBezTo>
                    <a:pt x="4942" y="1265"/>
                    <a:pt x="3533" y="1129"/>
                    <a:pt x="2181" y="626"/>
                  </a:cubicBezTo>
                  <a:cubicBezTo>
                    <a:pt x="2188" y="581"/>
                    <a:pt x="2204" y="538"/>
                    <a:pt x="2227" y="500"/>
                  </a:cubicBezTo>
                  <a:cubicBezTo>
                    <a:pt x="2357" y="299"/>
                    <a:pt x="3482" y="248"/>
                    <a:pt x="3563" y="245"/>
                  </a:cubicBezTo>
                  <a:cubicBezTo>
                    <a:pt x="3608" y="243"/>
                    <a:pt x="3654" y="243"/>
                    <a:pt x="3699" y="243"/>
                  </a:cubicBezTo>
                  <a:close/>
                  <a:moveTo>
                    <a:pt x="2180" y="775"/>
                  </a:moveTo>
                  <a:lnTo>
                    <a:pt x="2180" y="775"/>
                  </a:lnTo>
                  <a:cubicBezTo>
                    <a:pt x="3434" y="1391"/>
                    <a:pt x="4900" y="1561"/>
                    <a:pt x="6276" y="1719"/>
                  </a:cubicBezTo>
                  <a:cubicBezTo>
                    <a:pt x="5646" y="2037"/>
                    <a:pt x="4978" y="2321"/>
                    <a:pt x="4265" y="2321"/>
                  </a:cubicBezTo>
                  <a:cubicBezTo>
                    <a:pt x="4228" y="2321"/>
                    <a:pt x="4190" y="2320"/>
                    <a:pt x="4153" y="2318"/>
                  </a:cubicBezTo>
                  <a:cubicBezTo>
                    <a:pt x="3600" y="2296"/>
                    <a:pt x="3034" y="2023"/>
                    <a:pt x="2656" y="1622"/>
                  </a:cubicBezTo>
                  <a:cubicBezTo>
                    <a:pt x="2521" y="1477"/>
                    <a:pt x="2224" y="1094"/>
                    <a:pt x="2180" y="775"/>
                  </a:cubicBezTo>
                  <a:close/>
                  <a:moveTo>
                    <a:pt x="7463" y="820"/>
                  </a:moveTo>
                  <a:cubicBezTo>
                    <a:pt x="7538" y="820"/>
                    <a:pt x="7662" y="881"/>
                    <a:pt x="7688" y="895"/>
                  </a:cubicBezTo>
                  <a:cubicBezTo>
                    <a:pt x="7775" y="944"/>
                    <a:pt x="7857" y="1008"/>
                    <a:pt x="7925" y="1085"/>
                  </a:cubicBezTo>
                  <a:cubicBezTo>
                    <a:pt x="7999" y="1164"/>
                    <a:pt x="8056" y="1255"/>
                    <a:pt x="8097" y="1356"/>
                  </a:cubicBezTo>
                  <a:cubicBezTo>
                    <a:pt x="8126" y="1427"/>
                    <a:pt x="8139" y="1489"/>
                    <a:pt x="8174" y="1550"/>
                  </a:cubicBezTo>
                  <a:cubicBezTo>
                    <a:pt x="7530" y="2195"/>
                    <a:pt x="7038" y="3053"/>
                    <a:pt x="6800" y="3926"/>
                  </a:cubicBezTo>
                  <a:cubicBezTo>
                    <a:pt x="6704" y="4279"/>
                    <a:pt x="6604" y="4750"/>
                    <a:pt x="6641" y="5173"/>
                  </a:cubicBezTo>
                  <a:lnTo>
                    <a:pt x="6641" y="5174"/>
                  </a:lnTo>
                  <a:cubicBezTo>
                    <a:pt x="6225" y="3674"/>
                    <a:pt x="6523" y="2286"/>
                    <a:pt x="7425" y="903"/>
                  </a:cubicBezTo>
                  <a:cubicBezTo>
                    <a:pt x="7439" y="881"/>
                    <a:pt x="7442" y="852"/>
                    <a:pt x="7430" y="826"/>
                  </a:cubicBezTo>
                  <a:cubicBezTo>
                    <a:pt x="7439" y="822"/>
                    <a:pt x="7450" y="820"/>
                    <a:pt x="7463" y="820"/>
                  </a:cubicBezTo>
                  <a:close/>
                  <a:moveTo>
                    <a:pt x="9563" y="5285"/>
                  </a:moveTo>
                  <a:cubicBezTo>
                    <a:pt x="11921" y="5285"/>
                    <a:pt x="12637" y="8026"/>
                    <a:pt x="12323" y="9917"/>
                  </a:cubicBezTo>
                  <a:cubicBezTo>
                    <a:pt x="11809" y="12985"/>
                    <a:pt x="9741" y="14743"/>
                    <a:pt x="6724" y="14881"/>
                  </a:cubicBezTo>
                  <a:cubicBezTo>
                    <a:pt x="6760" y="14842"/>
                    <a:pt x="6794" y="14801"/>
                    <a:pt x="6832" y="14764"/>
                  </a:cubicBezTo>
                  <a:cubicBezTo>
                    <a:pt x="6867" y="14732"/>
                    <a:pt x="6905" y="14705"/>
                    <a:pt x="6942" y="14675"/>
                  </a:cubicBezTo>
                  <a:cubicBezTo>
                    <a:pt x="6948" y="14677"/>
                    <a:pt x="6955" y="14677"/>
                    <a:pt x="6961" y="14677"/>
                  </a:cubicBezTo>
                  <a:cubicBezTo>
                    <a:pt x="6980" y="14677"/>
                    <a:pt x="6997" y="14670"/>
                    <a:pt x="7010" y="14657"/>
                  </a:cubicBezTo>
                  <a:cubicBezTo>
                    <a:pt x="7407" y="14289"/>
                    <a:pt x="7820" y="13940"/>
                    <a:pt x="8239" y="13599"/>
                  </a:cubicBezTo>
                  <a:cubicBezTo>
                    <a:pt x="8284" y="13562"/>
                    <a:pt x="8243" y="13492"/>
                    <a:pt x="8194" y="13492"/>
                  </a:cubicBezTo>
                  <a:cubicBezTo>
                    <a:pt x="8184" y="13492"/>
                    <a:pt x="8174" y="13495"/>
                    <a:pt x="8164" y="13502"/>
                  </a:cubicBezTo>
                  <a:cubicBezTo>
                    <a:pt x="7804" y="13763"/>
                    <a:pt x="7458" y="14045"/>
                    <a:pt x="7132" y="14347"/>
                  </a:cubicBezTo>
                  <a:cubicBezTo>
                    <a:pt x="7130" y="14347"/>
                    <a:pt x="7128" y="14347"/>
                    <a:pt x="7126" y="14347"/>
                  </a:cubicBezTo>
                  <a:cubicBezTo>
                    <a:pt x="7124" y="14347"/>
                    <a:pt x="7122" y="14347"/>
                    <a:pt x="7121" y="14347"/>
                  </a:cubicBezTo>
                  <a:cubicBezTo>
                    <a:pt x="7117" y="14347"/>
                    <a:pt x="7114" y="14347"/>
                    <a:pt x="7111" y="14350"/>
                  </a:cubicBezTo>
                  <a:cubicBezTo>
                    <a:pt x="6892" y="14463"/>
                    <a:pt x="6703" y="14677"/>
                    <a:pt x="6545" y="14884"/>
                  </a:cubicBezTo>
                  <a:cubicBezTo>
                    <a:pt x="6440" y="14887"/>
                    <a:pt x="6336" y="14892"/>
                    <a:pt x="6229" y="14892"/>
                  </a:cubicBezTo>
                  <a:cubicBezTo>
                    <a:pt x="6053" y="14888"/>
                    <a:pt x="5877" y="14877"/>
                    <a:pt x="5707" y="14861"/>
                  </a:cubicBezTo>
                  <a:cubicBezTo>
                    <a:pt x="6094" y="14476"/>
                    <a:pt x="6497" y="14106"/>
                    <a:pt x="6915" y="13751"/>
                  </a:cubicBezTo>
                  <a:cubicBezTo>
                    <a:pt x="6972" y="13703"/>
                    <a:pt x="6919" y="13632"/>
                    <a:pt x="6860" y="13632"/>
                  </a:cubicBezTo>
                  <a:cubicBezTo>
                    <a:pt x="6844" y="13632"/>
                    <a:pt x="6828" y="13637"/>
                    <a:pt x="6813" y="13649"/>
                  </a:cubicBezTo>
                  <a:cubicBezTo>
                    <a:pt x="6349" y="14012"/>
                    <a:pt x="5912" y="14409"/>
                    <a:pt x="5506" y="14834"/>
                  </a:cubicBezTo>
                  <a:cubicBezTo>
                    <a:pt x="5123" y="14786"/>
                    <a:pt x="4747" y="14699"/>
                    <a:pt x="4381" y="14576"/>
                  </a:cubicBezTo>
                  <a:cubicBezTo>
                    <a:pt x="4852" y="14253"/>
                    <a:pt x="5300" y="13896"/>
                    <a:pt x="5718" y="13507"/>
                  </a:cubicBezTo>
                  <a:cubicBezTo>
                    <a:pt x="5768" y="13461"/>
                    <a:pt x="5721" y="13393"/>
                    <a:pt x="5667" y="13393"/>
                  </a:cubicBezTo>
                  <a:cubicBezTo>
                    <a:pt x="5652" y="13393"/>
                    <a:pt x="5637" y="13398"/>
                    <a:pt x="5622" y="13411"/>
                  </a:cubicBezTo>
                  <a:cubicBezTo>
                    <a:pt x="5187" y="13798"/>
                    <a:pt x="4731" y="14162"/>
                    <a:pt x="4256" y="14500"/>
                  </a:cubicBezTo>
                  <a:cubicBezTo>
                    <a:pt x="4247" y="14508"/>
                    <a:pt x="4245" y="14517"/>
                    <a:pt x="4240" y="14525"/>
                  </a:cubicBezTo>
                  <a:cubicBezTo>
                    <a:pt x="4005" y="14437"/>
                    <a:pt x="3775" y="14332"/>
                    <a:pt x="3555" y="14211"/>
                  </a:cubicBezTo>
                  <a:cubicBezTo>
                    <a:pt x="4024" y="13951"/>
                    <a:pt x="4438" y="13604"/>
                    <a:pt x="4800" y="13209"/>
                  </a:cubicBezTo>
                  <a:cubicBezTo>
                    <a:pt x="4839" y="13166"/>
                    <a:pt x="4799" y="13106"/>
                    <a:pt x="4755" y="13106"/>
                  </a:cubicBezTo>
                  <a:cubicBezTo>
                    <a:pt x="4741" y="13106"/>
                    <a:pt x="4728" y="13111"/>
                    <a:pt x="4715" y="13124"/>
                  </a:cubicBezTo>
                  <a:cubicBezTo>
                    <a:pt x="4338" y="13521"/>
                    <a:pt x="3909" y="13848"/>
                    <a:pt x="3456" y="14154"/>
                  </a:cubicBezTo>
                  <a:cubicBezTo>
                    <a:pt x="3268" y="14047"/>
                    <a:pt x="3087" y="13926"/>
                    <a:pt x="2914" y="13795"/>
                  </a:cubicBezTo>
                  <a:cubicBezTo>
                    <a:pt x="3448" y="13476"/>
                    <a:pt x="3934" y="13080"/>
                    <a:pt x="4371" y="12636"/>
                  </a:cubicBezTo>
                  <a:cubicBezTo>
                    <a:pt x="4408" y="12598"/>
                    <a:pt x="4372" y="12545"/>
                    <a:pt x="4331" y="12545"/>
                  </a:cubicBezTo>
                  <a:cubicBezTo>
                    <a:pt x="4319" y="12545"/>
                    <a:pt x="4306" y="12550"/>
                    <a:pt x="4295" y="12562"/>
                  </a:cubicBezTo>
                  <a:cubicBezTo>
                    <a:pt x="3847" y="13005"/>
                    <a:pt x="3354" y="13381"/>
                    <a:pt x="2838" y="13735"/>
                  </a:cubicBezTo>
                  <a:cubicBezTo>
                    <a:pt x="2651" y="13586"/>
                    <a:pt x="2476" y="13425"/>
                    <a:pt x="2315" y="13250"/>
                  </a:cubicBezTo>
                  <a:cubicBezTo>
                    <a:pt x="3211" y="12568"/>
                    <a:pt x="4054" y="11816"/>
                    <a:pt x="4854" y="11024"/>
                  </a:cubicBezTo>
                  <a:cubicBezTo>
                    <a:pt x="4896" y="10983"/>
                    <a:pt x="4856" y="10924"/>
                    <a:pt x="4810" y="10924"/>
                  </a:cubicBezTo>
                  <a:cubicBezTo>
                    <a:pt x="4797" y="10924"/>
                    <a:pt x="4783" y="10929"/>
                    <a:pt x="4771" y="10941"/>
                  </a:cubicBezTo>
                  <a:cubicBezTo>
                    <a:pt x="3960" y="11720"/>
                    <a:pt x="3112" y="12455"/>
                    <a:pt x="2243" y="13170"/>
                  </a:cubicBezTo>
                  <a:cubicBezTo>
                    <a:pt x="2082" y="12984"/>
                    <a:pt x="1936" y="12785"/>
                    <a:pt x="1807" y="12574"/>
                  </a:cubicBezTo>
                  <a:cubicBezTo>
                    <a:pt x="2078" y="12381"/>
                    <a:pt x="2331" y="12163"/>
                    <a:pt x="2562" y="11924"/>
                  </a:cubicBezTo>
                  <a:cubicBezTo>
                    <a:pt x="2596" y="11887"/>
                    <a:pt x="2563" y="11837"/>
                    <a:pt x="2524" y="11837"/>
                  </a:cubicBezTo>
                  <a:cubicBezTo>
                    <a:pt x="2513" y="11837"/>
                    <a:pt x="2501" y="11842"/>
                    <a:pt x="2490" y="11852"/>
                  </a:cubicBezTo>
                  <a:cubicBezTo>
                    <a:pt x="2258" y="12077"/>
                    <a:pt x="2012" y="12287"/>
                    <a:pt x="1756" y="12482"/>
                  </a:cubicBezTo>
                  <a:cubicBezTo>
                    <a:pt x="1658" y="12316"/>
                    <a:pt x="1572" y="12146"/>
                    <a:pt x="1499" y="11969"/>
                  </a:cubicBezTo>
                  <a:cubicBezTo>
                    <a:pt x="1773" y="11731"/>
                    <a:pt x="2047" y="11494"/>
                    <a:pt x="2315" y="11248"/>
                  </a:cubicBezTo>
                  <a:cubicBezTo>
                    <a:pt x="2347" y="11218"/>
                    <a:pt x="2318" y="11177"/>
                    <a:pt x="2284" y="11177"/>
                  </a:cubicBezTo>
                  <a:cubicBezTo>
                    <a:pt x="2275" y="11177"/>
                    <a:pt x="2265" y="11180"/>
                    <a:pt x="2256" y="11188"/>
                  </a:cubicBezTo>
                  <a:cubicBezTo>
                    <a:pt x="1988" y="11414"/>
                    <a:pt x="1729" y="11648"/>
                    <a:pt x="1467" y="11881"/>
                  </a:cubicBezTo>
                  <a:cubicBezTo>
                    <a:pt x="1378" y="11656"/>
                    <a:pt x="1308" y="11425"/>
                    <a:pt x="1255" y="11189"/>
                  </a:cubicBezTo>
                  <a:cubicBezTo>
                    <a:pt x="1730" y="10859"/>
                    <a:pt x="2180" y="10499"/>
                    <a:pt x="2605" y="10107"/>
                  </a:cubicBezTo>
                  <a:cubicBezTo>
                    <a:pt x="2639" y="10076"/>
                    <a:pt x="2607" y="10031"/>
                    <a:pt x="2571" y="10031"/>
                  </a:cubicBezTo>
                  <a:cubicBezTo>
                    <a:pt x="2560" y="10031"/>
                    <a:pt x="2550" y="10035"/>
                    <a:pt x="2540" y="10043"/>
                  </a:cubicBezTo>
                  <a:cubicBezTo>
                    <a:pt x="2117" y="10408"/>
                    <a:pt x="1681" y="10756"/>
                    <a:pt x="1233" y="11089"/>
                  </a:cubicBezTo>
                  <a:cubicBezTo>
                    <a:pt x="1161" y="10724"/>
                    <a:pt x="1133" y="10353"/>
                    <a:pt x="1145" y="9981"/>
                  </a:cubicBezTo>
                  <a:lnTo>
                    <a:pt x="1145" y="9981"/>
                  </a:lnTo>
                  <a:cubicBezTo>
                    <a:pt x="1149" y="9983"/>
                    <a:pt x="1153" y="9983"/>
                    <a:pt x="1157" y="9983"/>
                  </a:cubicBezTo>
                  <a:cubicBezTo>
                    <a:pt x="1167" y="9983"/>
                    <a:pt x="1176" y="9980"/>
                    <a:pt x="1184" y="9973"/>
                  </a:cubicBezTo>
                  <a:lnTo>
                    <a:pt x="1203" y="9952"/>
                  </a:lnTo>
                  <a:cubicBezTo>
                    <a:pt x="1222" y="9929"/>
                    <a:pt x="1204" y="9893"/>
                    <a:pt x="1178" y="9893"/>
                  </a:cubicBezTo>
                  <a:cubicBezTo>
                    <a:pt x="1173" y="9893"/>
                    <a:pt x="1167" y="9895"/>
                    <a:pt x="1162" y="9898"/>
                  </a:cubicBezTo>
                  <a:lnTo>
                    <a:pt x="1162" y="9898"/>
                  </a:lnTo>
                  <a:cubicBezTo>
                    <a:pt x="1412" y="9745"/>
                    <a:pt x="1639" y="9482"/>
                    <a:pt x="1872" y="9283"/>
                  </a:cubicBezTo>
                  <a:cubicBezTo>
                    <a:pt x="2129" y="9062"/>
                    <a:pt x="2390" y="8846"/>
                    <a:pt x="2658" y="8636"/>
                  </a:cubicBezTo>
                  <a:cubicBezTo>
                    <a:pt x="2696" y="8607"/>
                    <a:pt x="2661" y="8546"/>
                    <a:pt x="2621" y="8546"/>
                  </a:cubicBezTo>
                  <a:cubicBezTo>
                    <a:pt x="2612" y="8546"/>
                    <a:pt x="2604" y="8549"/>
                    <a:pt x="2596" y="8555"/>
                  </a:cubicBezTo>
                  <a:cubicBezTo>
                    <a:pt x="2270" y="8786"/>
                    <a:pt x="1958" y="9034"/>
                    <a:pt x="1662" y="9302"/>
                  </a:cubicBezTo>
                  <a:cubicBezTo>
                    <a:pt x="1502" y="9444"/>
                    <a:pt x="1344" y="9592"/>
                    <a:pt x="1196" y="9747"/>
                  </a:cubicBezTo>
                  <a:cubicBezTo>
                    <a:pt x="1182" y="9763"/>
                    <a:pt x="1168" y="9777"/>
                    <a:pt x="1153" y="9790"/>
                  </a:cubicBezTo>
                  <a:cubicBezTo>
                    <a:pt x="1174" y="9500"/>
                    <a:pt x="1217" y="9213"/>
                    <a:pt x="1281" y="8929"/>
                  </a:cubicBezTo>
                  <a:cubicBezTo>
                    <a:pt x="1284" y="8912"/>
                    <a:pt x="1290" y="8894"/>
                    <a:pt x="1293" y="8878"/>
                  </a:cubicBezTo>
                  <a:cubicBezTo>
                    <a:pt x="1721" y="8418"/>
                    <a:pt x="2165" y="7981"/>
                    <a:pt x="2656" y="7587"/>
                  </a:cubicBezTo>
                  <a:cubicBezTo>
                    <a:pt x="2690" y="7560"/>
                    <a:pt x="2658" y="7505"/>
                    <a:pt x="2622" y="7505"/>
                  </a:cubicBezTo>
                  <a:cubicBezTo>
                    <a:pt x="2614" y="7505"/>
                    <a:pt x="2606" y="7507"/>
                    <a:pt x="2599" y="7512"/>
                  </a:cubicBezTo>
                  <a:cubicBezTo>
                    <a:pt x="2141" y="7863"/>
                    <a:pt x="1719" y="8258"/>
                    <a:pt x="1341" y="8693"/>
                  </a:cubicBezTo>
                  <a:cubicBezTo>
                    <a:pt x="1464" y="8231"/>
                    <a:pt x="1641" y="7786"/>
                    <a:pt x="1869" y="7367"/>
                  </a:cubicBezTo>
                  <a:cubicBezTo>
                    <a:pt x="1875" y="7377"/>
                    <a:pt x="1886" y="7383"/>
                    <a:pt x="1897" y="7383"/>
                  </a:cubicBezTo>
                  <a:cubicBezTo>
                    <a:pt x="1905" y="7383"/>
                    <a:pt x="1913" y="7380"/>
                    <a:pt x="1920" y="7374"/>
                  </a:cubicBezTo>
                  <a:cubicBezTo>
                    <a:pt x="2345" y="6975"/>
                    <a:pt x="2795" y="6602"/>
                    <a:pt x="3263" y="6256"/>
                  </a:cubicBezTo>
                  <a:cubicBezTo>
                    <a:pt x="3300" y="6229"/>
                    <a:pt x="3278" y="6172"/>
                    <a:pt x="3243" y="6172"/>
                  </a:cubicBezTo>
                  <a:cubicBezTo>
                    <a:pt x="3235" y="6172"/>
                    <a:pt x="3227" y="6174"/>
                    <a:pt x="3219" y="6180"/>
                  </a:cubicBezTo>
                  <a:cubicBezTo>
                    <a:pt x="2757" y="6503"/>
                    <a:pt x="2323" y="6868"/>
                    <a:pt x="1926" y="7270"/>
                  </a:cubicBezTo>
                  <a:cubicBezTo>
                    <a:pt x="2530" y="6223"/>
                    <a:pt x="3479" y="5393"/>
                    <a:pt x="4746" y="5318"/>
                  </a:cubicBezTo>
                  <a:cubicBezTo>
                    <a:pt x="4802" y="5314"/>
                    <a:pt x="4856" y="5313"/>
                    <a:pt x="4910" y="5313"/>
                  </a:cubicBezTo>
                  <a:cubicBezTo>
                    <a:pt x="6356" y="5313"/>
                    <a:pt x="6857" y="6529"/>
                    <a:pt x="8051" y="7037"/>
                  </a:cubicBezTo>
                  <a:cubicBezTo>
                    <a:pt x="8067" y="7044"/>
                    <a:pt x="8082" y="7047"/>
                    <a:pt x="8097" y="7047"/>
                  </a:cubicBezTo>
                  <a:cubicBezTo>
                    <a:pt x="8196" y="7047"/>
                    <a:pt x="8265" y="6911"/>
                    <a:pt x="8158" y="6854"/>
                  </a:cubicBezTo>
                  <a:cubicBezTo>
                    <a:pt x="7691" y="6607"/>
                    <a:pt x="7326" y="6303"/>
                    <a:pt x="6985" y="6014"/>
                  </a:cubicBezTo>
                  <a:lnTo>
                    <a:pt x="6985" y="6014"/>
                  </a:lnTo>
                  <a:cubicBezTo>
                    <a:pt x="7067" y="6028"/>
                    <a:pt x="7146" y="6035"/>
                    <a:pt x="7223" y="6035"/>
                  </a:cubicBezTo>
                  <a:cubicBezTo>
                    <a:pt x="8044" y="6035"/>
                    <a:pt x="8593" y="5302"/>
                    <a:pt x="9506" y="5286"/>
                  </a:cubicBezTo>
                  <a:cubicBezTo>
                    <a:pt x="9525" y="5285"/>
                    <a:pt x="9545" y="5285"/>
                    <a:pt x="9563" y="5285"/>
                  </a:cubicBezTo>
                  <a:close/>
                  <a:moveTo>
                    <a:pt x="3700" y="0"/>
                  </a:moveTo>
                  <a:cubicBezTo>
                    <a:pt x="3066" y="0"/>
                    <a:pt x="2416" y="128"/>
                    <a:pt x="1823" y="350"/>
                  </a:cubicBezTo>
                  <a:cubicBezTo>
                    <a:pt x="1759" y="374"/>
                    <a:pt x="1694" y="449"/>
                    <a:pt x="1725" y="524"/>
                  </a:cubicBezTo>
                  <a:cubicBezTo>
                    <a:pt x="2084" y="1383"/>
                    <a:pt x="2556" y="2197"/>
                    <a:pt x="3498" y="2492"/>
                  </a:cubicBezTo>
                  <a:cubicBezTo>
                    <a:pt x="3750" y="2570"/>
                    <a:pt x="4004" y="2605"/>
                    <a:pt x="4257" y="2605"/>
                  </a:cubicBezTo>
                  <a:cubicBezTo>
                    <a:pt x="5068" y="2605"/>
                    <a:pt x="5868" y="2252"/>
                    <a:pt x="6572" y="1873"/>
                  </a:cubicBezTo>
                  <a:lnTo>
                    <a:pt x="6572" y="1873"/>
                  </a:lnTo>
                  <a:cubicBezTo>
                    <a:pt x="6033" y="3080"/>
                    <a:pt x="6057" y="4557"/>
                    <a:pt x="6645" y="5732"/>
                  </a:cubicBezTo>
                  <a:cubicBezTo>
                    <a:pt x="6154" y="5336"/>
                    <a:pt x="5657" y="5025"/>
                    <a:pt x="4908" y="5025"/>
                  </a:cubicBezTo>
                  <a:cubicBezTo>
                    <a:pt x="4726" y="5025"/>
                    <a:pt x="4529" y="5044"/>
                    <a:pt x="4314" y="5083"/>
                  </a:cubicBezTo>
                  <a:cubicBezTo>
                    <a:pt x="2801" y="5364"/>
                    <a:pt x="1759" y="6634"/>
                    <a:pt x="1239" y="8013"/>
                  </a:cubicBezTo>
                  <a:cubicBezTo>
                    <a:pt x="1" y="11301"/>
                    <a:pt x="1741" y="14632"/>
                    <a:pt x="5283" y="15132"/>
                  </a:cubicBezTo>
                  <a:cubicBezTo>
                    <a:pt x="5303" y="15136"/>
                    <a:pt x="5323" y="15136"/>
                    <a:pt x="5343" y="15137"/>
                  </a:cubicBezTo>
                  <a:cubicBezTo>
                    <a:pt x="5355" y="15146"/>
                    <a:pt x="5369" y="15151"/>
                    <a:pt x="5384" y="15151"/>
                  </a:cubicBezTo>
                  <a:cubicBezTo>
                    <a:pt x="5393" y="15151"/>
                    <a:pt x="5402" y="15149"/>
                    <a:pt x="5410" y="15145"/>
                  </a:cubicBezTo>
                  <a:cubicBezTo>
                    <a:pt x="5731" y="15185"/>
                    <a:pt x="6061" y="15205"/>
                    <a:pt x="6395" y="15205"/>
                  </a:cubicBezTo>
                  <a:cubicBezTo>
                    <a:pt x="7769" y="15205"/>
                    <a:pt x="9212" y="14864"/>
                    <a:pt x="10327" y="14128"/>
                  </a:cubicBezTo>
                  <a:cubicBezTo>
                    <a:pt x="11781" y="13170"/>
                    <a:pt x="12425" y="11414"/>
                    <a:pt x="12657" y="9750"/>
                  </a:cubicBezTo>
                  <a:cubicBezTo>
                    <a:pt x="12861" y="8289"/>
                    <a:pt x="12578" y="6618"/>
                    <a:pt x="11366" y="5640"/>
                  </a:cubicBezTo>
                  <a:cubicBezTo>
                    <a:pt x="10891" y="5252"/>
                    <a:pt x="10306" y="5024"/>
                    <a:pt x="9696" y="4986"/>
                  </a:cubicBezTo>
                  <a:cubicBezTo>
                    <a:pt x="9663" y="4984"/>
                    <a:pt x="9631" y="4983"/>
                    <a:pt x="9599" y="4983"/>
                  </a:cubicBezTo>
                  <a:cubicBezTo>
                    <a:pt x="8697" y="4983"/>
                    <a:pt x="7976" y="5742"/>
                    <a:pt x="7126" y="5742"/>
                  </a:cubicBezTo>
                  <a:cubicBezTo>
                    <a:pt x="7085" y="5742"/>
                    <a:pt x="7043" y="5741"/>
                    <a:pt x="7001" y="5737"/>
                  </a:cubicBezTo>
                  <a:cubicBezTo>
                    <a:pt x="6628" y="5016"/>
                    <a:pt x="7001" y="3882"/>
                    <a:pt x="7316" y="3215"/>
                  </a:cubicBezTo>
                  <a:cubicBezTo>
                    <a:pt x="7608" y="2597"/>
                    <a:pt x="8037" y="2082"/>
                    <a:pt x="8432" y="1531"/>
                  </a:cubicBezTo>
                  <a:cubicBezTo>
                    <a:pt x="8472" y="1475"/>
                    <a:pt x="8429" y="1421"/>
                    <a:pt x="8375" y="1408"/>
                  </a:cubicBezTo>
                  <a:cubicBezTo>
                    <a:pt x="8357" y="1289"/>
                    <a:pt x="8290" y="1166"/>
                    <a:pt x="8231" y="1075"/>
                  </a:cubicBezTo>
                  <a:cubicBezTo>
                    <a:pt x="8131" y="920"/>
                    <a:pt x="7992" y="791"/>
                    <a:pt x="7830" y="704"/>
                  </a:cubicBezTo>
                  <a:cubicBezTo>
                    <a:pt x="7738" y="656"/>
                    <a:pt x="7637" y="616"/>
                    <a:pt x="7536" y="616"/>
                  </a:cubicBezTo>
                  <a:cubicBezTo>
                    <a:pt x="7490" y="616"/>
                    <a:pt x="7445" y="624"/>
                    <a:pt x="7401" y="643"/>
                  </a:cubicBezTo>
                  <a:cubicBezTo>
                    <a:pt x="7323" y="677"/>
                    <a:pt x="7283" y="732"/>
                    <a:pt x="7281" y="799"/>
                  </a:cubicBezTo>
                  <a:cubicBezTo>
                    <a:pt x="7041" y="1057"/>
                    <a:pt x="6838" y="1348"/>
                    <a:pt x="6677" y="1660"/>
                  </a:cubicBezTo>
                  <a:cubicBezTo>
                    <a:pt x="6089" y="474"/>
                    <a:pt x="4923" y="0"/>
                    <a:pt x="3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-319066" y="1185983"/>
            <a:ext cx="1125172" cy="1337401"/>
            <a:chOff x="-290052" y="3945525"/>
            <a:chExt cx="1058023" cy="1257586"/>
          </a:xfrm>
        </p:grpSpPr>
        <p:grpSp>
          <p:nvGrpSpPr>
            <p:cNvPr id="91" name="Google Shape;91;p7"/>
            <p:cNvGrpSpPr/>
            <p:nvPr/>
          </p:nvGrpSpPr>
          <p:grpSpPr>
            <a:xfrm>
              <a:off x="-290052" y="3945525"/>
              <a:ext cx="1028648" cy="1254472"/>
              <a:chOff x="-185424" y="4028744"/>
              <a:chExt cx="973085" cy="1186711"/>
            </a:xfrm>
          </p:grpSpPr>
          <p:sp>
            <p:nvSpPr>
              <p:cNvPr id="92" name="Google Shape;92;p7"/>
              <p:cNvSpPr/>
              <p:nvPr/>
            </p:nvSpPr>
            <p:spPr>
              <a:xfrm rot="9784593">
                <a:off x="-12402" y="4371318"/>
                <a:ext cx="704927" cy="757973"/>
              </a:xfrm>
              <a:prstGeom prst="round2SameRect">
                <a:avLst>
                  <a:gd name="adj1" fmla="val 24725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" name="Google Shape;93;p7"/>
              <p:cNvSpPr/>
              <p:nvPr/>
            </p:nvSpPr>
            <p:spPr>
              <a:xfrm rot="-1015407">
                <a:off x="-90288" y="4114907"/>
                <a:ext cx="704927" cy="75797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4" name="Google Shape;94;p7"/>
            <p:cNvGrpSpPr/>
            <p:nvPr/>
          </p:nvGrpSpPr>
          <p:grpSpPr>
            <a:xfrm>
              <a:off x="-260687" y="4105882"/>
              <a:ext cx="1028659" cy="1097230"/>
              <a:chOff x="-185425" y="4115069"/>
              <a:chExt cx="1028659" cy="1097230"/>
            </a:xfrm>
          </p:grpSpPr>
          <p:sp>
            <p:nvSpPr>
              <p:cNvPr id="95" name="Google Shape;95;p7"/>
              <p:cNvSpPr/>
              <p:nvPr/>
            </p:nvSpPr>
            <p:spPr>
              <a:xfrm>
                <a:off x="291096" y="4698362"/>
                <a:ext cx="497121" cy="471102"/>
              </a:xfrm>
              <a:custGeom>
                <a:avLst/>
                <a:gdLst/>
                <a:ahLst/>
                <a:cxnLst/>
                <a:rect l="l" t="t" r="r" b="b"/>
                <a:pathLst>
                  <a:path w="15094" h="14304" extrusionOk="0">
                    <a:moveTo>
                      <a:pt x="11080" y="542"/>
                    </a:moveTo>
                    <a:cubicBezTo>
                      <a:pt x="12020" y="542"/>
                      <a:pt x="12614" y="1176"/>
                      <a:pt x="12837" y="2047"/>
                    </a:cubicBezTo>
                    <a:cubicBezTo>
                      <a:pt x="13087" y="2729"/>
                      <a:pt x="7601" y="4291"/>
                      <a:pt x="6975" y="4503"/>
                    </a:cubicBezTo>
                    <a:cubicBezTo>
                      <a:pt x="4975" y="5182"/>
                      <a:pt x="2973" y="5858"/>
                      <a:pt x="988" y="6585"/>
                    </a:cubicBezTo>
                    <a:cubicBezTo>
                      <a:pt x="977" y="6589"/>
                      <a:pt x="968" y="6596"/>
                      <a:pt x="960" y="6602"/>
                    </a:cubicBezTo>
                    <a:cubicBezTo>
                      <a:pt x="74" y="4524"/>
                      <a:pt x="1390" y="3979"/>
                      <a:pt x="2930" y="3414"/>
                    </a:cubicBezTo>
                    <a:cubicBezTo>
                      <a:pt x="3996" y="3022"/>
                      <a:pt x="5064" y="2632"/>
                      <a:pt x="6132" y="2241"/>
                    </a:cubicBezTo>
                    <a:lnTo>
                      <a:pt x="9334" y="1068"/>
                    </a:lnTo>
                    <a:cubicBezTo>
                      <a:pt x="9764" y="911"/>
                      <a:pt x="10221" y="657"/>
                      <a:pt x="10669" y="579"/>
                    </a:cubicBezTo>
                    <a:cubicBezTo>
                      <a:pt x="10813" y="554"/>
                      <a:pt x="10950" y="542"/>
                      <a:pt x="11080" y="542"/>
                    </a:cubicBezTo>
                    <a:close/>
                    <a:moveTo>
                      <a:pt x="12716" y="2933"/>
                    </a:moveTo>
                    <a:cubicBezTo>
                      <a:pt x="12716" y="2954"/>
                      <a:pt x="12720" y="2976"/>
                      <a:pt x="12728" y="2997"/>
                    </a:cubicBezTo>
                    <a:cubicBezTo>
                      <a:pt x="13081" y="3861"/>
                      <a:pt x="13444" y="4718"/>
                      <a:pt x="13804" y="5579"/>
                    </a:cubicBezTo>
                    <a:cubicBezTo>
                      <a:pt x="14243" y="6624"/>
                      <a:pt x="15070" y="7911"/>
                      <a:pt x="14276" y="9055"/>
                    </a:cubicBezTo>
                    <a:cubicBezTo>
                      <a:pt x="13297" y="10469"/>
                      <a:pt x="10825" y="11179"/>
                      <a:pt x="9302" y="11763"/>
                    </a:cubicBezTo>
                    <a:cubicBezTo>
                      <a:pt x="8314" y="12139"/>
                      <a:pt x="6282" y="13076"/>
                      <a:pt x="4754" y="13076"/>
                    </a:cubicBezTo>
                    <a:cubicBezTo>
                      <a:pt x="4180" y="13076"/>
                      <a:pt x="3677" y="12944"/>
                      <a:pt x="3327" y="12601"/>
                    </a:cubicBezTo>
                    <a:cubicBezTo>
                      <a:pt x="2582" y="11871"/>
                      <a:pt x="2342" y="10583"/>
                      <a:pt x="2066" y="9614"/>
                    </a:cubicBezTo>
                    <a:cubicBezTo>
                      <a:pt x="1790" y="8652"/>
                      <a:pt x="1557" y="7676"/>
                      <a:pt x="1293" y="6710"/>
                    </a:cubicBezTo>
                    <a:cubicBezTo>
                      <a:pt x="4108" y="5831"/>
                      <a:pt x="6895" y="4868"/>
                      <a:pt x="9687" y="3924"/>
                    </a:cubicBezTo>
                    <a:cubicBezTo>
                      <a:pt x="10083" y="3791"/>
                      <a:pt x="11847" y="3480"/>
                      <a:pt x="12716" y="2933"/>
                    </a:cubicBezTo>
                    <a:close/>
                    <a:moveTo>
                      <a:pt x="11502" y="1"/>
                    </a:moveTo>
                    <a:cubicBezTo>
                      <a:pt x="10746" y="1"/>
                      <a:pt x="9907" y="513"/>
                      <a:pt x="9230" y="762"/>
                    </a:cubicBezTo>
                    <a:lnTo>
                      <a:pt x="5762" y="2036"/>
                    </a:lnTo>
                    <a:cubicBezTo>
                      <a:pt x="4275" y="2581"/>
                      <a:pt x="2174" y="2947"/>
                      <a:pt x="941" y="4004"/>
                    </a:cubicBezTo>
                    <a:cubicBezTo>
                      <a:pt x="0" y="4811"/>
                      <a:pt x="270" y="5784"/>
                      <a:pt x="792" y="6774"/>
                    </a:cubicBezTo>
                    <a:cubicBezTo>
                      <a:pt x="810" y="6808"/>
                      <a:pt x="841" y="6822"/>
                      <a:pt x="873" y="6822"/>
                    </a:cubicBezTo>
                    <a:cubicBezTo>
                      <a:pt x="909" y="6822"/>
                      <a:pt x="947" y="6804"/>
                      <a:pt x="971" y="6777"/>
                    </a:cubicBezTo>
                    <a:cubicBezTo>
                      <a:pt x="986" y="6787"/>
                      <a:pt x="1004" y="6792"/>
                      <a:pt x="1022" y="6792"/>
                    </a:cubicBezTo>
                    <a:cubicBezTo>
                      <a:pt x="1033" y="6792"/>
                      <a:pt x="1045" y="6790"/>
                      <a:pt x="1055" y="6785"/>
                    </a:cubicBezTo>
                    <a:cubicBezTo>
                      <a:pt x="1068" y="6782"/>
                      <a:pt x="1079" y="6777"/>
                      <a:pt x="1092" y="6774"/>
                    </a:cubicBezTo>
                    <a:cubicBezTo>
                      <a:pt x="1307" y="8022"/>
                      <a:pt x="1632" y="9248"/>
                      <a:pt x="1994" y="10461"/>
                    </a:cubicBezTo>
                    <a:cubicBezTo>
                      <a:pt x="2272" y="11387"/>
                      <a:pt x="2514" y="12517"/>
                      <a:pt x="3422" y="13039"/>
                    </a:cubicBezTo>
                    <a:cubicBezTo>
                      <a:pt x="3824" y="13271"/>
                      <a:pt x="4295" y="13361"/>
                      <a:pt x="4799" y="13361"/>
                    </a:cubicBezTo>
                    <a:cubicBezTo>
                      <a:pt x="5008" y="13361"/>
                      <a:pt x="5222" y="13346"/>
                      <a:pt x="5438" y="13318"/>
                    </a:cubicBezTo>
                    <a:lnTo>
                      <a:pt x="5438" y="13318"/>
                    </a:lnTo>
                    <a:cubicBezTo>
                      <a:pt x="5129" y="13573"/>
                      <a:pt x="4874" y="13887"/>
                      <a:pt x="4686" y="14241"/>
                    </a:cubicBezTo>
                    <a:cubicBezTo>
                      <a:pt x="4668" y="14275"/>
                      <a:pt x="4697" y="14303"/>
                      <a:pt x="4726" y="14303"/>
                    </a:cubicBezTo>
                    <a:cubicBezTo>
                      <a:pt x="4740" y="14303"/>
                      <a:pt x="4755" y="14297"/>
                      <a:pt x="4764" y="14281"/>
                    </a:cubicBezTo>
                    <a:cubicBezTo>
                      <a:pt x="4975" y="13910"/>
                      <a:pt x="5253" y="13594"/>
                      <a:pt x="5580" y="13320"/>
                    </a:cubicBezTo>
                    <a:cubicBezTo>
                      <a:pt x="5587" y="13314"/>
                      <a:pt x="5591" y="13307"/>
                      <a:pt x="5593" y="13298"/>
                    </a:cubicBezTo>
                    <a:cubicBezTo>
                      <a:pt x="6876" y="13100"/>
                      <a:pt x="8240" y="12501"/>
                      <a:pt x="9158" y="12163"/>
                    </a:cubicBezTo>
                    <a:cubicBezTo>
                      <a:pt x="10829" y="11546"/>
                      <a:pt x="13815" y="10663"/>
                      <a:pt x="14738" y="8972"/>
                    </a:cubicBezTo>
                    <a:cubicBezTo>
                      <a:pt x="15094" y="8322"/>
                      <a:pt x="15004" y="7691"/>
                      <a:pt x="14770" y="7013"/>
                    </a:cubicBezTo>
                    <a:cubicBezTo>
                      <a:pt x="14289" y="5616"/>
                      <a:pt x="13627" y="4250"/>
                      <a:pt x="13041" y="2892"/>
                    </a:cubicBezTo>
                    <a:cubicBezTo>
                      <a:pt x="13020" y="2839"/>
                      <a:pt x="12971" y="2801"/>
                      <a:pt x="12913" y="2794"/>
                    </a:cubicBezTo>
                    <a:cubicBezTo>
                      <a:pt x="13171" y="2581"/>
                      <a:pt x="13286" y="2335"/>
                      <a:pt x="13151" y="2057"/>
                    </a:cubicBezTo>
                    <a:cubicBezTo>
                      <a:pt x="13159" y="2029"/>
                      <a:pt x="13160" y="1999"/>
                      <a:pt x="13152" y="1970"/>
                    </a:cubicBezTo>
                    <a:cubicBezTo>
                      <a:pt x="12953" y="1161"/>
                      <a:pt x="12603" y="64"/>
                      <a:pt x="11600" y="4"/>
                    </a:cubicBezTo>
                    <a:cubicBezTo>
                      <a:pt x="11568" y="2"/>
                      <a:pt x="11535" y="1"/>
                      <a:pt x="115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-185425" y="4115069"/>
                <a:ext cx="1028659" cy="1097230"/>
              </a:xfrm>
              <a:custGeom>
                <a:avLst/>
                <a:gdLst/>
                <a:ahLst/>
                <a:cxnLst/>
                <a:rect l="l" t="t" r="r" b="b"/>
                <a:pathLst>
                  <a:path w="31233" h="33315" extrusionOk="0">
                    <a:moveTo>
                      <a:pt x="8663" y="3115"/>
                    </a:moveTo>
                    <a:lnTo>
                      <a:pt x="8663" y="3115"/>
                    </a:lnTo>
                    <a:cubicBezTo>
                      <a:pt x="8561" y="3512"/>
                      <a:pt x="8520" y="3923"/>
                      <a:pt x="8542" y="4335"/>
                    </a:cubicBezTo>
                    <a:lnTo>
                      <a:pt x="8542" y="4335"/>
                    </a:lnTo>
                    <a:cubicBezTo>
                      <a:pt x="8542" y="4334"/>
                      <a:pt x="8542" y="4333"/>
                      <a:pt x="8540" y="4333"/>
                    </a:cubicBezTo>
                    <a:cubicBezTo>
                      <a:pt x="8274" y="4171"/>
                      <a:pt x="7992" y="4037"/>
                      <a:pt x="7699" y="3935"/>
                    </a:cubicBezTo>
                    <a:cubicBezTo>
                      <a:pt x="7850" y="3732"/>
                      <a:pt x="8027" y="3549"/>
                      <a:pt x="8223" y="3390"/>
                    </a:cubicBezTo>
                    <a:lnTo>
                      <a:pt x="8223" y="3388"/>
                    </a:lnTo>
                    <a:cubicBezTo>
                      <a:pt x="8362" y="3278"/>
                      <a:pt x="8513" y="3197"/>
                      <a:pt x="8663" y="3115"/>
                    </a:cubicBezTo>
                    <a:close/>
                    <a:moveTo>
                      <a:pt x="12785" y="1916"/>
                    </a:moveTo>
                    <a:cubicBezTo>
                      <a:pt x="13845" y="1916"/>
                      <a:pt x="14885" y="2545"/>
                      <a:pt x="14863" y="3748"/>
                    </a:cubicBezTo>
                    <a:cubicBezTo>
                      <a:pt x="14595" y="3825"/>
                      <a:pt x="14331" y="3914"/>
                      <a:pt x="14068" y="4010"/>
                    </a:cubicBezTo>
                    <a:cubicBezTo>
                      <a:pt x="13683" y="3858"/>
                      <a:pt x="13261" y="3781"/>
                      <a:pt x="12837" y="3781"/>
                    </a:cubicBezTo>
                    <a:cubicBezTo>
                      <a:pt x="11893" y="3781"/>
                      <a:pt x="10943" y="4160"/>
                      <a:pt x="10388" y="4936"/>
                    </a:cubicBezTo>
                    <a:lnTo>
                      <a:pt x="10388" y="4934"/>
                    </a:lnTo>
                    <a:cubicBezTo>
                      <a:pt x="10120" y="3844"/>
                      <a:pt x="10757" y="2540"/>
                      <a:pt x="11809" y="2105"/>
                    </a:cubicBezTo>
                    <a:cubicBezTo>
                      <a:pt x="12115" y="1979"/>
                      <a:pt x="12451" y="1916"/>
                      <a:pt x="12785" y="1916"/>
                    </a:cubicBezTo>
                    <a:close/>
                    <a:moveTo>
                      <a:pt x="13019" y="4062"/>
                    </a:moveTo>
                    <a:cubicBezTo>
                      <a:pt x="13245" y="4062"/>
                      <a:pt x="13477" y="4088"/>
                      <a:pt x="13716" y="4141"/>
                    </a:cubicBezTo>
                    <a:lnTo>
                      <a:pt x="13716" y="4141"/>
                    </a:lnTo>
                    <a:cubicBezTo>
                      <a:pt x="12679" y="4551"/>
                      <a:pt x="11694" y="5081"/>
                      <a:pt x="10783" y="5721"/>
                    </a:cubicBezTo>
                    <a:cubicBezTo>
                      <a:pt x="10660" y="5576"/>
                      <a:pt x="10560" y="5414"/>
                      <a:pt x="10486" y="5238"/>
                    </a:cubicBezTo>
                    <a:cubicBezTo>
                      <a:pt x="11232" y="4515"/>
                      <a:pt x="12068" y="4062"/>
                      <a:pt x="13019" y="4062"/>
                    </a:cubicBezTo>
                    <a:close/>
                    <a:moveTo>
                      <a:pt x="12532" y="302"/>
                    </a:moveTo>
                    <a:cubicBezTo>
                      <a:pt x="14262" y="302"/>
                      <a:pt x="15624" y="1702"/>
                      <a:pt x="16041" y="3469"/>
                    </a:cubicBezTo>
                    <a:cubicBezTo>
                      <a:pt x="15748" y="3524"/>
                      <a:pt x="15454" y="3587"/>
                      <a:pt x="15163" y="3664"/>
                    </a:cubicBezTo>
                    <a:cubicBezTo>
                      <a:pt x="15253" y="2329"/>
                      <a:pt x="13982" y="1602"/>
                      <a:pt x="12760" y="1602"/>
                    </a:cubicBezTo>
                    <a:cubicBezTo>
                      <a:pt x="12392" y="1602"/>
                      <a:pt x="12028" y="1668"/>
                      <a:pt x="11707" y="1804"/>
                    </a:cubicBezTo>
                    <a:cubicBezTo>
                      <a:pt x="10244" y="2424"/>
                      <a:pt x="9398" y="4609"/>
                      <a:pt x="10619" y="5839"/>
                    </a:cubicBezTo>
                    <a:cubicBezTo>
                      <a:pt x="10348" y="6037"/>
                      <a:pt x="10086" y="6243"/>
                      <a:pt x="9835" y="6458"/>
                    </a:cubicBezTo>
                    <a:cubicBezTo>
                      <a:pt x="8018" y="4692"/>
                      <a:pt x="8909" y="1434"/>
                      <a:pt x="11274" y="541"/>
                    </a:cubicBezTo>
                    <a:cubicBezTo>
                      <a:pt x="11708" y="377"/>
                      <a:pt x="12130" y="302"/>
                      <a:pt x="12532" y="302"/>
                    </a:cubicBezTo>
                    <a:close/>
                    <a:moveTo>
                      <a:pt x="8002" y="15962"/>
                    </a:moveTo>
                    <a:lnTo>
                      <a:pt x="8002" y="15962"/>
                    </a:lnTo>
                    <a:cubicBezTo>
                      <a:pt x="8034" y="16557"/>
                      <a:pt x="8107" y="17150"/>
                      <a:pt x="8222" y="17737"/>
                    </a:cubicBezTo>
                    <a:cubicBezTo>
                      <a:pt x="8218" y="17736"/>
                      <a:pt x="8214" y="17735"/>
                      <a:pt x="8210" y="17735"/>
                    </a:cubicBezTo>
                    <a:cubicBezTo>
                      <a:pt x="8196" y="17735"/>
                      <a:pt x="8182" y="17744"/>
                      <a:pt x="8175" y="17758"/>
                    </a:cubicBezTo>
                    <a:cubicBezTo>
                      <a:pt x="8069" y="18022"/>
                      <a:pt x="7943" y="18276"/>
                      <a:pt x="7812" y="18528"/>
                    </a:cubicBezTo>
                    <a:cubicBezTo>
                      <a:pt x="7807" y="18504"/>
                      <a:pt x="7802" y="18481"/>
                      <a:pt x="7798" y="18457"/>
                    </a:cubicBezTo>
                    <a:cubicBezTo>
                      <a:pt x="7742" y="18183"/>
                      <a:pt x="7688" y="17904"/>
                      <a:pt x="7632" y="17624"/>
                    </a:cubicBezTo>
                    <a:cubicBezTo>
                      <a:pt x="7771" y="17334"/>
                      <a:pt x="7919" y="17050"/>
                      <a:pt x="8061" y="16762"/>
                    </a:cubicBezTo>
                    <a:cubicBezTo>
                      <a:pt x="8080" y="16723"/>
                      <a:pt x="8049" y="16694"/>
                      <a:pt x="8017" y="16694"/>
                    </a:cubicBezTo>
                    <a:cubicBezTo>
                      <a:pt x="8002" y="16694"/>
                      <a:pt x="7985" y="16702"/>
                      <a:pt x="7975" y="16719"/>
                    </a:cubicBezTo>
                    <a:cubicBezTo>
                      <a:pt x="7820" y="16950"/>
                      <a:pt x="7702" y="17202"/>
                      <a:pt x="7603" y="17461"/>
                    </a:cubicBezTo>
                    <a:cubicBezTo>
                      <a:pt x="7562" y="17248"/>
                      <a:pt x="7520" y="17033"/>
                      <a:pt x="7484" y="16814"/>
                    </a:cubicBezTo>
                    <a:cubicBezTo>
                      <a:pt x="7498" y="16814"/>
                      <a:pt x="7511" y="16805"/>
                      <a:pt x="7516" y="16792"/>
                    </a:cubicBezTo>
                    <a:cubicBezTo>
                      <a:pt x="7637" y="16499"/>
                      <a:pt x="7806" y="16244"/>
                      <a:pt x="7991" y="15989"/>
                    </a:cubicBezTo>
                    <a:cubicBezTo>
                      <a:pt x="7997" y="15980"/>
                      <a:pt x="8001" y="15971"/>
                      <a:pt x="8002" y="15962"/>
                    </a:cubicBezTo>
                    <a:close/>
                    <a:moveTo>
                      <a:pt x="8239" y="17831"/>
                    </a:moveTo>
                    <a:cubicBezTo>
                      <a:pt x="8295" y="18105"/>
                      <a:pt x="8362" y="18376"/>
                      <a:pt x="8434" y="18646"/>
                    </a:cubicBezTo>
                    <a:lnTo>
                      <a:pt x="8432" y="18646"/>
                    </a:lnTo>
                    <a:cubicBezTo>
                      <a:pt x="8223" y="18932"/>
                      <a:pt x="8101" y="19285"/>
                      <a:pt x="8037" y="19632"/>
                    </a:cubicBezTo>
                    <a:cubicBezTo>
                      <a:pt x="7971" y="19310"/>
                      <a:pt x="7904" y="18987"/>
                      <a:pt x="7838" y="18665"/>
                    </a:cubicBezTo>
                    <a:cubicBezTo>
                      <a:pt x="8005" y="18405"/>
                      <a:pt x="8139" y="18124"/>
                      <a:pt x="8239" y="17831"/>
                    </a:cubicBezTo>
                    <a:close/>
                    <a:moveTo>
                      <a:pt x="8637" y="19338"/>
                    </a:moveTo>
                    <a:lnTo>
                      <a:pt x="8637" y="19338"/>
                    </a:lnTo>
                    <a:cubicBezTo>
                      <a:pt x="8700" y="19528"/>
                      <a:pt x="8767" y="19719"/>
                      <a:pt x="8840" y="19906"/>
                    </a:cubicBezTo>
                    <a:cubicBezTo>
                      <a:pt x="8842" y="19911"/>
                      <a:pt x="8845" y="19914"/>
                      <a:pt x="8846" y="19919"/>
                    </a:cubicBezTo>
                    <a:cubicBezTo>
                      <a:pt x="8676" y="19965"/>
                      <a:pt x="8504" y="20011"/>
                      <a:pt x="8332" y="20058"/>
                    </a:cubicBezTo>
                    <a:cubicBezTo>
                      <a:pt x="8468" y="19834"/>
                      <a:pt x="8570" y="19591"/>
                      <a:pt x="8637" y="19338"/>
                    </a:cubicBezTo>
                    <a:close/>
                    <a:moveTo>
                      <a:pt x="8477" y="18810"/>
                    </a:moveTo>
                    <a:cubicBezTo>
                      <a:pt x="8507" y="18920"/>
                      <a:pt x="8542" y="19028"/>
                      <a:pt x="8575" y="19136"/>
                    </a:cubicBezTo>
                    <a:lnTo>
                      <a:pt x="8574" y="19138"/>
                    </a:lnTo>
                    <a:cubicBezTo>
                      <a:pt x="8480" y="19501"/>
                      <a:pt x="8336" y="19852"/>
                      <a:pt x="8152" y="20180"/>
                    </a:cubicBezTo>
                    <a:cubicBezTo>
                      <a:pt x="8124" y="20050"/>
                      <a:pt x="8097" y="19921"/>
                      <a:pt x="8070" y="19790"/>
                    </a:cubicBezTo>
                    <a:lnTo>
                      <a:pt x="8070" y="19790"/>
                    </a:lnTo>
                    <a:cubicBezTo>
                      <a:pt x="8073" y="19790"/>
                      <a:pt x="8076" y="19791"/>
                      <a:pt x="8079" y="19791"/>
                    </a:cubicBezTo>
                    <a:cubicBezTo>
                      <a:pt x="8103" y="19791"/>
                      <a:pt x="8123" y="19774"/>
                      <a:pt x="8128" y="19750"/>
                    </a:cubicBezTo>
                    <a:cubicBezTo>
                      <a:pt x="8190" y="19406"/>
                      <a:pt x="8322" y="19109"/>
                      <a:pt x="8477" y="18810"/>
                    </a:cubicBezTo>
                    <a:close/>
                    <a:moveTo>
                      <a:pt x="8002" y="6808"/>
                    </a:moveTo>
                    <a:cubicBezTo>
                      <a:pt x="8322" y="6941"/>
                      <a:pt x="8619" y="7127"/>
                      <a:pt x="8877" y="7360"/>
                    </a:cubicBezTo>
                    <a:cubicBezTo>
                      <a:pt x="7194" y="9202"/>
                      <a:pt x="6690" y="11550"/>
                      <a:pt x="6819" y="14035"/>
                    </a:cubicBezTo>
                    <a:cubicBezTo>
                      <a:pt x="6947" y="16481"/>
                      <a:pt x="7431" y="18952"/>
                      <a:pt x="7999" y="21385"/>
                    </a:cubicBezTo>
                    <a:cubicBezTo>
                      <a:pt x="5397" y="16715"/>
                      <a:pt x="5374" y="11553"/>
                      <a:pt x="8002" y="6808"/>
                    </a:cubicBezTo>
                    <a:close/>
                    <a:moveTo>
                      <a:pt x="8250" y="20174"/>
                    </a:moveTo>
                    <a:cubicBezTo>
                      <a:pt x="8255" y="20203"/>
                      <a:pt x="8274" y="20228"/>
                      <a:pt x="8303" y="20239"/>
                    </a:cubicBezTo>
                    <a:lnTo>
                      <a:pt x="8301" y="20239"/>
                    </a:lnTo>
                    <a:cubicBezTo>
                      <a:pt x="8301" y="20241"/>
                      <a:pt x="8300" y="20244"/>
                      <a:pt x="8300" y="20246"/>
                    </a:cubicBezTo>
                    <a:cubicBezTo>
                      <a:pt x="8341" y="20646"/>
                      <a:pt x="8472" y="21052"/>
                      <a:pt x="8607" y="21449"/>
                    </a:cubicBezTo>
                    <a:cubicBezTo>
                      <a:pt x="8569" y="21580"/>
                      <a:pt x="8539" y="21714"/>
                      <a:pt x="8507" y="21847"/>
                    </a:cubicBezTo>
                    <a:cubicBezTo>
                      <a:pt x="8394" y="21326"/>
                      <a:pt x="8282" y="20805"/>
                      <a:pt x="8174" y="20284"/>
                    </a:cubicBezTo>
                    <a:cubicBezTo>
                      <a:pt x="8201" y="20247"/>
                      <a:pt x="8225" y="20211"/>
                      <a:pt x="8250" y="20174"/>
                    </a:cubicBezTo>
                    <a:close/>
                    <a:moveTo>
                      <a:pt x="9401" y="20059"/>
                    </a:moveTo>
                    <a:cubicBezTo>
                      <a:pt x="9406" y="20679"/>
                      <a:pt x="9473" y="21298"/>
                      <a:pt x="9600" y="21905"/>
                    </a:cubicBezTo>
                    <a:lnTo>
                      <a:pt x="9095" y="21884"/>
                    </a:lnTo>
                    <a:cubicBezTo>
                      <a:pt x="8932" y="21329"/>
                      <a:pt x="8807" y="20717"/>
                      <a:pt x="8544" y="20207"/>
                    </a:cubicBezTo>
                    <a:lnTo>
                      <a:pt x="8542" y="20207"/>
                    </a:lnTo>
                    <a:cubicBezTo>
                      <a:pt x="8829" y="20160"/>
                      <a:pt x="9116" y="20110"/>
                      <a:pt x="9401" y="20059"/>
                    </a:cubicBezTo>
                    <a:close/>
                    <a:moveTo>
                      <a:pt x="6839" y="6582"/>
                    </a:moveTo>
                    <a:cubicBezTo>
                      <a:pt x="7185" y="6582"/>
                      <a:pt x="7530" y="6637"/>
                      <a:pt x="7863" y="6756"/>
                    </a:cubicBezTo>
                    <a:cubicBezTo>
                      <a:pt x="4805" y="11148"/>
                      <a:pt x="4899" y="17917"/>
                      <a:pt x="8175" y="22176"/>
                    </a:cubicBezTo>
                    <a:cubicBezTo>
                      <a:pt x="8179" y="22179"/>
                      <a:pt x="8183" y="22184"/>
                      <a:pt x="8188" y="22187"/>
                    </a:cubicBezTo>
                    <a:cubicBezTo>
                      <a:pt x="8285" y="22585"/>
                      <a:pt x="8381" y="22981"/>
                      <a:pt x="8480" y="23376"/>
                    </a:cubicBezTo>
                    <a:cubicBezTo>
                      <a:pt x="8463" y="23378"/>
                      <a:pt x="8446" y="23380"/>
                      <a:pt x="8428" y="23380"/>
                    </a:cubicBezTo>
                    <a:cubicBezTo>
                      <a:pt x="8058" y="23380"/>
                      <a:pt x="7434" y="22854"/>
                      <a:pt x="7198" y="22644"/>
                    </a:cubicBezTo>
                    <a:lnTo>
                      <a:pt x="7198" y="22646"/>
                    </a:lnTo>
                    <a:cubicBezTo>
                      <a:pt x="6878" y="22362"/>
                      <a:pt x="6604" y="21956"/>
                      <a:pt x="6365" y="21597"/>
                    </a:cubicBezTo>
                    <a:cubicBezTo>
                      <a:pt x="5944" y="20963"/>
                      <a:pt x="5622" y="20258"/>
                      <a:pt x="5353" y="19548"/>
                    </a:cubicBezTo>
                    <a:cubicBezTo>
                      <a:pt x="4805" y="18099"/>
                      <a:pt x="4465" y="16562"/>
                      <a:pt x="4314" y="15023"/>
                    </a:cubicBezTo>
                    <a:cubicBezTo>
                      <a:pt x="4032" y="12151"/>
                      <a:pt x="4220" y="8891"/>
                      <a:pt x="6215" y="6641"/>
                    </a:cubicBezTo>
                    <a:cubicBezTo>
                      <a:pt x="6422" y="6602"/>
                      <a:pt x="6631" y="6582"/>
                      <a:pt x="6839" y="6582"/>
                    </a:cubicBezTo>
                    <a:close/>
                    <a:moveTo>
                      <a:pt x="5670" y="6786"/>
                    </a:moveTo>
                    <a:lnTo>
                      <a:pt x="5670" y="6786"/>
                    </a:lnTo>
                    <a:cubicBezTo>
                      <a:pt x="3461" y="9355"/>
                      <a:pt x="3638" y="13700"/>
                      <a:pt x="4239" y="16787"/>
                    </a:cubicBezTo>
                    <a:cubicBezTo>
                      <a:pt x="4589" y="18587"/>
                      <a:pt x="5158" y="20456"/>
                      <a:pt x="6231" y="21967"/>
                    </a:cubicBezTo>
                    <a:cubicBezTo>
                      <a:pt x="6594" y="22477"/>
                      <a:pt x="7409" y="23628"/>
                      <a:pt x="8180" y="23628"/>
                    </a:cubicBezTo>
                    <a:cubicBezTo>
                      <a:pt x="8295" y="23628"/>
                      <a:pt x="8410" y="23603"/>
                      <a:pt x="8521" y="23545"/>
                    </a:cubicBezTo>
                    <a:cubicBezTo>
                      <a:pt x="8673" y="24157"/>
                      <a:pt x="8824" y="24764"/>
                      <a:pt x="8972" y="25368"/>
                    </a:cubicBezTo>
                    <a:lnTo>
                      <a:pt x="8971" y="25370"/>
                    </a:lnTo>
                    <a:cubicBezTo>
                      <a:pt x="9006" y="25508"/>
                      <a:pt x="9041" y="25647"/>
                      <a:pt x="9074" y="25786"/>
                    </a:cubicBezTo>
                    <a:cubicBezTo>
                      <a:pt x="8852" y="25821"/>
                      <a:pt x="8636" y="25838"/>
                      <a:pt x="8427" y="25838"/>
                    </a:cubicBezTo>
                    <a:cubicBezTo>
                      <a:pt x="3884" y="25838"/>
                      <a:pt x="2532" y="17844"/>
                      <a:pt x="2364" y="14494"/>
                    </a:cubicBezTo>
                    <a:cubicBezTo>
                      <a:pt x="2262" y="12481"/>
                      <a:pt x="2342" y="10261"/>
                      <a:pt x="3471" y="8517"/>
                    </a:cubicBezTo>
                    <a:cubicBezTo>
                      <a:pt x="3987" y="7720"/>
                      <a:pt x="4789" y="7094"/>
                      <a:pt x="5670" y="6786"/>
                    </a:cubicBezTo>
                    <a:close/>
                    <a:moveTo>
                      <a:pt x="6325" y="4016"/>
                    </a:moveTo>
                    <a:cubicBezTo>
                      <a:pt x="7017" y="4016"/>
                      <a:pt x="7730" y="4184"/>
                      <a:pt x="8430" y="4556"/>
                    </a:cubicBezTo>
                    <a:cubicBezTo>
                      <a:pt x="8448" y="4568"/>
                      <a:pt x="8468" y="4573"/>
                      <a:pt x="8487" y="4573"/>
                    </a:cubicBezTo>
                    <a:cubicBezTo>
                      <a:pt x="8514" y="4573"/>
                      <a:pt x="8541" y="4563"/>
                      <a:pt x="8561" y="4544"/>
                    </a:cubicBezTo>
                    <a:cubicBezTo>
                      <a:pt x="8655" y="5324"/>
                      <a:pt x="9006" y="6061"/>
                      <a:pt x="9669" y="6604"/>
                    </a:cubicBezTo>
                    <a:cubicBezTo>
                      <a:pt x="9514" y="6740"/>
                      <a:pt x="9356" y="6875"/>
                      <a:pt x="9210" y="7017"/>
                    </a:cubicBezTo>
                    <a:cubicBezTo>
                      <a:pt x="9175" y="7051"/>
                      <a:pt x="9144" y="7084"/>
                      <a:pt x="9113" y="7118"/>
                    </a:cubicBezTo>
                    <a:cubicBezTo>
                      <a:pt x="9108" y="7113"/>
                      <a:pt x="9106" y="7108"/>
                      <a:pt x="9101" y="7103"/>
                    </a:cubicBezTo>
                    <a:cubicBezTo>
                      <a:pt x="8444" y="6512"/>
                      <a:pt x="7632" y="6243"/>
                      <a:pt x="6808" y="6243"/>
                    </a:cubicBezTo>
                    <a:cubicBezTo>
                      <a:pt x="5899" y="6243"/>
                      <a:pt x="4976" y="6569"/>
                      <a:pt x="4229" y="7151"/>
                    </a:cubicBezTo>
                    <a:cubicBezTo>
                      <a:pt x="2352" y="8611"/>
                      <a:pt x="2006" y="11269"/>
                      <a:pt x="2012" y="13483"/>
                    </a:cubicBezTo>
                    <a:cubicBezTo>
                      <a:pt x="2021" y="17041"/>
                      <a:pt x="3321" y="26105"/>
                      <a:pt x="8257" y="26105"/>
                    </a:cubicBezTo>
                    <a:cubicBezTo>
                      <a:pt x="8538" y="26105"/>
                      <a:pt x="8829" y="26076"/>
                      <a:pt x="9133" y="26015"/>
                    </a:cubicBezTo>
                    <a:cubicBezTo>
                      <a:pt x="9237" y="26438"/>
                      <a:pt x="9345" y="26857"/>
                      <a:pt x="9471" y="27270"/>
                    </a:cubicBezTo>
                    <a:cubicBezTo>
                      <a:pt x="9441" y="27229"/>
                      <a:pt x="9394" y="27201"/>
                      <a:pt x="9341" y="27201"/>
                    </a:cubicBezTo>
                    <a:cubicBezTo>
                      <a:pt x="9315" y="27201"/>
                      <a:pt x="9287" y="27208"/>
                      <a:pt x="9259" y="27223"/>
                    </a:cubicBezTo>
                    <a:cubicBezTo>
                      <a:pt x="8461" y="27677"/>
                      <a:pt x="7737" y="27879"/>
                      <a:pt x="7080" y="27879"/>
                    </a:cubicBezTo>
                    <a:cubicBezTo>
                      <a:pt x="2613" y="27879"/>
                      <a:pt x="1241" y="18542"/>
                      <a:pt x="877" y="15334"/>
                    </a:cubicBezTo>
                    <a:cubicBezTo>
                      <a:pt x="575" y="12651"/>
                      <a:pt x="372" y="9680"/>
                      <a:pt x="1634" y="7199"/>
                    </a:cubicBezTo>
                    <a:cubicBezTo>
                      <a:pt x="2578" y="5348"/>
                      <a:pt x="4374" y="4016"/>
                      <a:pt x="6325" y="4016"/>
                    </a:cubicBezTo>
                    <a:close/>
                    <a:moveTo>
                      <a:pt x="17960" y="3634"/>
                    </a:moveTo>
                    <a:cubicBezTo>
                      <a:pt x="19163" y="3634"/>
                      <a:pt x="20359" y="3866"/>
                      <a:pt x="21477" y="4391"/>
                    </a:cubicBezTo>
                    <a:cubicBezTo>
                      <a:pt x="22736" y="4980"/>
                      <a:pt x="23674" y="5924"/>
                      <a:pt x="24434" y="7023"/>
                    </a:cubicBezTo>
                    <a:cubicBezTo>
                      <a:pt x="23176" y="6123"/>
                      <a:pt x="21609" y="5721"/>
                      <a:pt x="19984" y="5721"/>
                    </a:cubicBezTo>
                    <a:cubicBezTo>
                      <a:pt x="16629" y="5721"/>
                      <a:pt x="13028" y="7439"/>
                      <a:pt x="11400" y="10041"/>
                    </a:cubicBezTo>
                    <a:cubicBezTo>
                      <a:pt x="9882" y="12470"/>
                      <a:pt x="10555" y="15965"/>
                      <a:pt x="10856" y="18630"/>
                    </a:cubicBezTo>
                    <a:cubicBezTo>
                      <a:pt x="11267" y="22286"/>
                      <a:pt x="11985" y="25921"/>
                      <a:pt x="13134" y="29418"/>
                    </a:cubicBezTo>
                    <a:cubicBezTo>
                      <a:pt x="13148" y="29461"/>
                      <a:pt x="13180" y="29479"/>
                      <a:pt x="13213" y="29479"/>
                    </a:cubicBezTo>
                    <a:cubicBezTo>
                      <a:pt x="13268" y="29479"/>
                      <a:pt x="13325" y="29430"/>
                      <a:pt x="13306" y="29361"/>
                    </a:cubicBezTo>
                    <a:cubicBezTo>
                      <a:pt x="12504" y="26356"/>
                      <a:pt x="11798" y="23333"/>
                      <a:pt x="11369" y="20250"/>
                    </a:cubicBezTo>
                    <a:cubicBezTo>
                      <a:pt x="11016" y="17696"/>
                      <a:pt x="10483" y="14737"/>
                      <a:pt x="10944" y="12176"/>
                    </a:cubicBezTo>
                    <a:cubicBezTo>
                      <a:pt x="11467" y="9268"/>
                      <a:pt x="14171" y="7586"/>
                      <a:pt x="16766" y="6673"/>
                    </a:cubicBezTo>
                    <a:cubicBezTo>
                      <a:pt x="17857" y="6289"/>
                      <a:pt x="18965" y="6081"/>
                      <a:pt x="20049" y="6081"/>
                    </a:cubicBezTo>
                    <a:cubicBezTo>
                      <a:pt x="21805" y="6081"/>
                      <a:pt x="23498" y="6626"/>
                      <a:pt x="24960" y="7852"/>
                    </a:cubicBezTo>
                    <a:cubicBezTo>
                      <a:pt x="25540" y="8848"/>
                      <a:pt x="26013" y="9923"/>
                      <a:pt x="26463" y="10957"/>
                    </a:cubicBezTo>
                    <a:cubicBezTo>
                      <a:pt x="27510" y="13375"/>
                      <a:pt x="28335" y="15883"/>
                      <a:pt x="29078" y="18410"/>
                    </a:cubicBezTo>
                    <a:lnTo>
                      <a:pt x="29078" y="18411"/>
                    </a:lnTo>
                    <a:cubicBezTo>
                      <a:pt x="29738" y="20654"/>
                      <a:pt x="30932" y="23432"/>
                      <a:pt x="30505" y="25806"/>
                    </a:cubicBezTo>
                    <a:cubicBezTo>
                      <a:pt x="30112" y="27985"/>
                      <a:pt x="27880" y="29004"/>
                      <a:pt x="25710" y="29737"/>
                    </a:cubicBezTo>
                    <a:cubicBezTo>
                      <a:pt x="25862" y="29555"/>
                      <a:pt x="26018" y="29375"/>
                      <a:pt x="26184" y="29206"/>
                    </a:cubicBezTo>
                    <a:cubicBezTo>
                      <a:pt x="26218" y="29169"/>
                      <a:pt x="26180" y="29109"/>
                      <a:pt x="26139" y="29109"/>
                    </a:cubicBezTo>
                    <a:cubicBezTo>
                      <a:pt x="26129" y="29109"/>
                      <a:pt x="26118" y="29113"/>
                      <a:pt x="26109" y="29122"/>
                    </a:cubicBezTo>
                    <a:cubicBezTo>
                      <a:pt x="25871" y="29330"/>
                      <a:pt x="25656" y="29563"/>
                      <a:pt x="25467" y="29816"/>
                    </a:cubicBezTo>
                    <a:cubicBezTo>
                      <a:pt x="25086" y="29942"/>
                      <a:pt x="24709" y="30060"/>
                      <a:pt x="24348" y="30175"/>
                    </a:cubicBezTo>
                    <a:cubicBezTo>
                      <a:pt x="24480" y="30057"/>
                      <a:pt x="24611" y="29936"/>
                      <a:pt x="24733" y="29808"/>
                    </a:cubicBezTo>
                    <a:cubicBezTo>
                      <a:pt x="24773" y="29768"/>
                      <a:pt x="24731" y="29701"/>
                      <a:pt x="24684" y="29701"/>
                    </a:cubicBezTo>
                    <a:cubicBezTo>
                      <a:pt x="24673" y="29701"/>
                      <a:pt x="24661" y="29705"/>
                      <a:pt x="24651" y="29714"/>
                    </a:cubicBezTo>
                    <a:cubicBezTo>
                      <a:pt x="24447" y="29885"/>
                      <a:pt x="24257" y="30073"/>
                      <a:pt x="24072" y="30264"/>
                    </a:cubicBezTo>
                    <a:cubicBezTo>
                      <a:pt x="23747" y="30368"/>
                      <a:pt x="23434" y="30470"/>
                      <a:pt x="23146" y="30574"/>
                    </a:cubicBezTo>
                    <a:cubicBezTo>
                      <a:pt x="23250" y="30457"/>
                      <a:pt x="23355" y="30342"/>
                      <a:pt x="23463" y="30229"/>
                    </a:cubicBezTo>
                    <a:cubicBezTo>
                      <a:pt x="23490" y="30201"/>
                      <a:pt x="23460" y="30154"/>
                      <a:pt x="23428" y="30154"/>
                    </a:cubicBezTo>
                    <a:cubicBezTo>
                      <a:pt x="23420" y="30154"/>
                      <a:pt x="23412" y="30157"/>
                      <a:pt x="23404" y="30164"/>
                    </a:cubicBezTo>
                    <a:cubicBezTo>
                      <a:pt x="23234" y="30314"/>
                      <a:pt x="23074" y="30478"/>
                      <a:pt x="22929" y="30653"/>
                    </a:cubicBezTo>
                    <a:lnTo>
                      <a:pt x="21861" y="31047"/>
                    </a:lnTo>
                    <a:cubicBezTo>
                      <a:pt x="21997" y="30880"/>
                      <a:pt x="22131" y="30711"/>
                      <a:pt x="22260" y="30537"/>
                    </a:cubicBezTo>
                    <a:cubicBezTo>
                      <a:pt x="22292" y="30492"/>
                      <a:pt x="22254" y="30438"/>
                      <a:pt x="22212" y="30438"/>
                    </a:cubicBezTo>
                    <a:cubicBezTo>
                      <a:pt x="22198" y="30438"/>
                      <a:pt x="22183" y="30444"/>
                      <a:pt x="22171" y="30459"/>
                    </a:cubicBezTo>
                    <a:cubicBezTo>
                      <a:pt x="21986" y="30677"/>
                      <a:pt x="21812" y="30902"/>
                      <a:pt x="21638" y="31130"/>
                    </a:cubicBezTo>
                    <a:lnTo>
                      <a:pt x="20575" y="31522"/>
                    </a:lnTo>
                    <a:cubicBezTo>
                      <a:pt x="20730" y="31358"/>
                      <a:pt x="20880" y="31190"/>
                      <a:pt x="21018" y="31015"/>
                    </a:cubicBezTo>
                    <a:cubicBezTo>
                      <a:pt x="21052" y="30972"/>
                      <a:pt x="21017" y="30925"/>
                      <a:pt x="20975" y="30925"/>
                    </a:cubicBezTo>
                    <a:cubicBezTo>
                      <a:pt x="20961" y="30925"/>
                      <a:pt x="20947" y="30930"/>
                      <a:pt x="20934" y="30942"/>
                    </a:cubicBezTo>
                    <a:cubicBezTo>
                      <a:pt x="20699" y="31157"/>
                      <a:pt x="20486" y="31394"/>
                      <a:pt x="20274" y="31632"/>
                    </a:cubicBezTo>
                    <a:lnTo>
                      <a:pt x="18934" y="32126"/>
                    </a:lnTo>
                    <a:cubicBezTo>
                      <a:pt x="18693" y="32215"/>
                      <a:pt x="18441" y="32312"/>
                      <a:pt x="18186" y="32408"/>
                    </a:cubicBezTo>
                    <a:cubicBezTo>
                      <a:pt x="18404" y="32016"/>
                      <a:pt x="18658" y="31645"/>
                      <a:pt x="18943" y="31297"/>
                    </a:cubicBezTo>
                    <a:cubicBezTo>
                      <a:pt x="18977" y="31258"/>
                      <a:pt x="18940" y="31208"/>
                      <a:pt x="18900" y="31208"/>
                    </a:cubicBezTo>
                    <a:cubicBezTo>
                      <a:pt x="18887" y="31208"/>
                      <a:pt x="18873" y="31214"/>
                      <a:pt x="18862" y="31227"/>
                    </a:cubicBezTo>
                    <a:cubicBezTo>
                      <a:pt x="18529" y="31595"/>
                      <a:pt x="18253" y="32013"/>
                      <a:pt x="18043" y="32462"/>
                    </a:cubicBezTo>
                    <a:cubicBezTo>
                      <a:pt x="17663" y="32602"/>
                      <a:pt x="17273" y="32736"/>
                      <a:pt x="16881" y="32830"/>
                    </a:cubicBezTo>
                    <a:cubicBezTo>
                      <a:pt x="17220" y="32363"/>
                      <a:pt x="17558" y="31895"/>
                      <a:pt x="17880" y="31415"/>
                    </a:cubicBezTo>
                    <a:cubicBezTo>
                      <a:pt x="17914" y="31363"/>
                      <a:pt x="17872" y="31302"/>
                      <a:pt x="17826" y="31302"/>
                    </a:cubicBezTo>
                    <a:cubicBezTo>
                      <a:pt x="17811" y="31302"/>
                      <a:pt x="17794" y="31309"/>
                      <a:pt x="17781" y="31327"/>
                    </a:cubicBezTo>
                    <a:cubicBezTo>
                      <a:pt x="17405" y="31834"/>
                      <a:pt x="17047" y="32354"/>
                      <a:pt x="16691" y="32875"/>
                    </a:cubicBezTo>
                    <a:cubicBezTo>
                      <a:pt x="16425" y="32931"/>
                      <a:pt x="16154" y="32961"/>
                      <a:pt x="15883" y="32963"/>
                    </a:cubicBezTo>
                    <a:cubicBezTo>
                      <a:pt x="16226" y="32303"/>
                      <a:pt x="16603" y="31662"/>
                      <a:pt x="17015" y="31044"/>
                    </a:cubicBezTo>
                    <a:cubicBezTo>
                      <a:pt x="17039" y="31007"/>
                      <a:pt x="16999" y="30965"/>
                      <a:pt x="16961" y="30965"/>
                    </a:cubicBezTo>
                    <a:cubicBezTo>
                      <a:pt x="16947" y="30965"/>
                      <a:pt x="16934" y="30971"/>
                      <a:pt x="16924" y="30985"/>
                    </a:cubicBezTo>
                    <a:cubicBezTo>
                      <a:pt x="16466" y="31600"/>
                      <a:pt x="16074" y="32261"/>
                      <a:pt x="15754" y="32959"/>
                    </a:cubicBezTo>
                    <a:cubicBezTo>
                      <a:pt x="15478" y="32950"/>
                      <a:pt x="15204" y="32894"/>
                      <a:pt x="14944" y="32797"/>
                    </a:cubicBezTo>
                    <a:cubicBezTo>
                      <a:pt x="15300" y="32059"/>
                      <a:pt x="15703" y="31345"/>
                      <a:pt x="16125" y="30644"/>
                    </a:cubicBezTo>
                    <a:cubicBezTo>
                      <a:pt x="16146" y="30609"/>
                      <a:pt x="16111" y="30572"/>
                      <a:pt x="16077" y="30572"/>
                    </a:cubicBezTo>
                    <a:cubicBezTo>
                      <a:pt x="16065" y="30572"/>
                      <a:pt x="16053" y="30577"/>
                      <a:pt x="16044" y="30589"/>
                    </a:cubicBezTo>
                    <a:cubicBezTo>
                      <a:pt x="15569" y="31268"/>
                      <a:pt x="15172" y="31994"/>
                      <a:pt x="14826" y="32747"/>
                    </a:cubicBezTo>
                    <a:cubicBezTo>
                      <a:pt x="14707" y="32695"/>
                      <a:pt x="14592" y="32633"/>
                      <a:pt x="14482" y="32563"/>
                    </a:cubicBezTo>
                    <a:cubicBezTo>
                      <a:pt x="14463" y="32550"/>
                      <a:pt x="14441" y="32543"/>
                      <a:pt x="14418" y="32543"/>
                    </a:cubicBezTo>
                    <a:cubicBezTo>
                      <a:pt x="14414" y="32543"/>
                      <a:pt x="14410" y="32543"/>
                      <a:pt x="14406" y="32543"/>
                    </a:cubicBezTo>
                    <a:cubicBezTo>
                      <a:pt x="14320" y="32484"/>
                      <a:pt x="14235" y="32424"/>
                      <a:pt x="14149" y="32365"/>
                    </a:cubicBezTo>
                    <a:cubicBezTo>
                      <a:pt x="14496" y="31683"/>
                      <a:pt x="14874" y="31020"/>
                      <a:pt x="15281" y="30374"/>
                    </a:cubicBezTo>
                    <a:cubicBezTo>
                      <a:pt x="15305" y="30336"/>
                      <a:pt x="15264" y="30293"/>
                      <a:pt x="15226" y="30293"/>
                    </a:cubicBezTo>
                    <a:cubicBezTo>
                      <a:pt x="15212" y="30293"/>
                      <a:pt x="15199" y="30299"/>
                      <a:pt x="15190" y="30312"/>
                    </a:cubicBezTo>
                    <a:cubicBezTo>
                      <a:pt x="14750" y="30939"/>
                      <a:pt x="14372" y="31605"/>
                      <a:pt x="14063" y="32303"/>
                    </a:cubicBezTo>
                    <a:cubicBezTo>
                      <a:pt x="13878" y="32175"/>
                      <a:pt x="13692" y="32048"/>
                      <a:pt x="13510" y="31916"/>
                    </a:cubicBezTo>
                    <a:cubicBezTo>
                      <a:pt x="13787" y="31399"/>
                      <a:pt x="14093" y="30899"/>
                      <a:pt x="14426" y="30416"/>
                    </a:cubicBezTo>
                    <a:cubicBezTo>
                      <a:pt x="14454" y="30376"/>
                      <a:pt x="14419" y="30327"/>
                      <a:pt x="14383" y="30327"/>
                    </a:cubicBezTo>
                    <a:cubicBezTo>
                      <a:pt x="14370" y="30327"/>
                      <a:pt x="14357" y="30333"/>
                      <a:pt x="14347" y="30347"/>
                    </a:cubicBezTo>
                    <a:cubicBezTo>
                      <a:pt x="13986" y="30817"/>
                      <a:pt x="13682" y="31319"/>
                      <a:pt x="13414" y="31845"/>
                    </a:cubicBezTo>
                    <a:cubicBezTo>
                      <a:pt x="13207" y="31694"/>
                      <a:pt x="13000" y="31544"/>
                      <a:pt x="12797" y="31386"/>
                    </a:cubicBezTo>
                    <a:cubicBezTo>
                      <a:pt x="13086" y="30983"/>
                      <a:pt x="13376" y="30581"/>
                      <a:pt x="13644" y="30164"/>
                    </a:cubicBezTo>
                    <a:cubicBezTo>
                      <a:pt x="13667" y="30129"/>
                      <a:pt x="13630" y="30090"/>
                      <a:pt x="13595" y="30090"/>
                    </a:cubicBezTo>
                    <a:cubicBezTo>
                      <a:pt x="13582" y="30090"/>
                      <a:pt x="13569" y="30095"/>
                      <a:pt x="13559" y="30108"/>
                    </a:cubicBezTo>
                    <a:cubicBezTo>
                      <a:pt x="13264" y="30502"/>
                      <a:pt x="12992" y="30913"/>
                      <a:pt x="12718" y="31323"/>
                    </a:cubicBezTo>
                    <a:cubicBezTo>
                      <a:pt x="12409" y="31079"/>
                      <a:pt x="12107" y="30827"/>
                      <a:pt x="11825" y="30554"/>
                    </a:cubicBezTo>
                    <a:cubicBezTo>
                      <a:pt x="11585" y="30322"/>
                      <a:pt x="11363" y="30071"/>
                      <a:pt x="11161" y="29807"/>
                    </a:cubicBezTo>
                    <a:cubicBezTo>
                      <a:pt x="11299" y="29523"/>
                      <a:pt x="11438" y="29238"/>
                      <a:pt x="11567" y="28949"/>
                    </a:cubicBezTo>
                    <a:cubicBezTo>
                      <a:pt x="11581" y="28919"/>
                      <a:pt x="11556" y="28893"/>
                      <a:pt x="11530" y="28893"/>
                    </a:cubicBezTo>
                    <a:cubicBezTo>
                      <a:pt x="11518" y="28893"/>
                      <a:pt x="11505" y="28900"/>
                      <a:pt x="11497" y="28914"/>
                    </a:cubicBezTo>
                    <a:cubicBezTo>
                      <a:pt x="11361" y="29187"/>
                      <a:pt x="11234" y="29463"/>
                      <a:pt x="11108" y="29738"/>
                    </a:cubicBezTo>
                    <a:cubicBezTo>
                      <a:pt x="10990" y="29582"/>
                      <a:pt x="10877" y="29423"/>
                      <a:pt x="10772" y="29259"/>
                    </a:cubicBezTo>
                    <a:cubicBezTo>
                      <a:pt x="10896" y="29131"/>
                      <a:pt x="10974" y="28875"/>
                      <a:pt x="11025" y="28774"/>
                    </a:cubicBezTo>
                    <a:cubicBezTo>
                      <a:pt x="11237" y="28345"/>
                      <a:pt x="11438" y="27913"/>
                      <a:pt x="11623" y="27474"/>
                    </a:cubicBezTo>
                    <a:cubicBezTo>
                      <a:pt x="11640" y="27432"/>
                      <a:pt x="11606" y="27399"/>
                      <a:pt x="11573" y="27399"/>
                    </a:cubicBezTo>
                    <a:cubicBezTo>
                      <a:pt x="11556" y="27399"/>
                      <a:pt x="11540" y="27407"/>
                      <a:pt x="11530" y="27427"/>
                    </a:cubicBezTo>
                    <a:cubicBezTo>
                      <a:pt x="11381" y="27737"/>
                      <a:pt x="11231" y="28046"/>
                      <a:pt x="11087" y="28358"/>
                    </a:cubicBezTo>
                    <a:cubicBezTo>
                      <a:pt x="11035" y="28471"/>
                      <a:pt x="10866" y="28969"/>
                      <a:pt x="10718" y="29173"/>
                    </a:cubicBezTo>
                    <a:cubicBezTo>
                      <a:pt x="10627" y="29024"/>
                      <a:pt x="10541" y="28873"/>
                      <a:pt x="10459" y="28722"/>
                    </a:cubicBezTo>
                    <a:cubicBezTo>
                      <a:pt x="10711" y="28263"/>
                      <a:pt x="10950" y="27797"/>
                      <a:pt x="11173" y="27327"/>
                    </a:cubicBezTo>
                    <a:cubicBezTo>
                      <a:pt x="11184" y="27297"/>
                      <a:pt x="11160" y="27273"/>
                      <a:pt x="11136" y="27273"/>
                    </a:cubicBezTo>
                    <a:cubicBezTo>
                      <a:pt x="11124" y="27273"/>
                      <a:pt x="11112" y="27279"/>
                      <a:pt x="11103" y="27292"/>
                    </a:cubicBezTo>
                    <a:cubicBezTo>
                      <a:pt x="10863" y="27732"/>
                      <a:pt x="10633" y="28183"/>
                      <a:pt x="10416" y="28637"/>
                    </a:cubicBezTo>
                    <a:cubicBezTo>
                      <a:pt x="10324" y="28454"/>
                      <a:pt x="10235" y="28267"/>
                      <a:pt x="10153" y="28078"/>
                    </a:cubicBezTo>
                    <a:cubicBezTo>
                      <a:pt x="10325" y="27768"/>
                      <a:pt x="10496" y="27459"/>
                      <a:pt x="10657" y="27145"/>
                    </a:cubicBezTo>
                    <a:cubicBezTo>
                      <a:pt x="10673" y="27113"/>
                      <a:pt x="10646" y="27088"/>
                      <a:pt x="10619" y="27088"/>
                    </a:cubicBezTo>
                    <a:cubicBezTo>
                      <a:pt x="10606" y="27088"/>
                      <a:pt x="10592" y="27094"/>
                      <a:pt x="10584" y="27109"/>
                    </a:cubicBezTo>
                    <a:cubicBezTo>
                      <a:pt x="10418" y="27391"/>
                      <a:pt x="10262" y="27678"/>
                      <a:pt x="10107" y="27966"/>
                    </a:cubicBezTo>
                    <a:cubicBezTo>
                      <a:pt x="10026" y="27767"/>
                      <a:pt x="9948" y="27564"/>
                      <a:pt x="9876" y="27357"/>
                    </a:cubicBezTo>
                    <a:cubicBezTo>
                      <a:pt x="10086" y="27011"/>
                      <a:pt x="10287" y="26661"/>
                      <a:pt x="10464" y="26297"/>
                    </a:cubicBezTo>
                    <a:cubicBezTo>
                      <a:pt x="10480" y="26264"/>
                      <a:pt x="10454" y="26239"/>
                      <a:pt x="10426" y="26239"/>
                    </a:cubicBezTo>
                    <a:cubicBezTo>
                      <a:pt x="10412" y="26239"/>
                      <a:pt x="10397" y="26245"/>
                      <a:pt x="10388" y="26261"/>
                    </a:cubicBezTo>
                    <a:cubicBezTo>
                      <a:pt x="10187" y="26575"/>
                      <a:pt x="10005" y="26901"/>
                      <a:pt x="9833" y="27233"/>
                    </a:cubicBezTo>
                    <a:cubicBezTo>
                      <a:pt x="9771" y="27046"/>
                      <a:pt x="9712" y="26855"/>
                      <a:pt x="9658" y="26662"/>
                    </a:cubicBezTo>
                    <a:cubicBezTo>
                      <a:pt x="9863" y="26184"/>
                      <a:pt x="10090" y="25716"/>
                      <a:pt x="10317" y="25247"/>
                    </a:cubicBezTo>
                    <a:cubicBezTo>
                      <a:pt x="10336" y="25212"/>
                      <a:pt x="10306" y="25183"/>
                      <a:pt x="10276" y="25183"/>
                    </a:cubicBezTo>
                    <a:cubicBezTo>
                      <a:pt x="10261" y="25183"/>
                      <a:pt x="10246" y="25190"/>
                      <a:pt x="10236" y="25207"/>
                    </a:cubicBezTo>
                    <a:cubicBezTo>
                      <a:pt x="9999" y="25633"/>
                      <a:pt x="9801" y="26074"/>
                      <a:pt x="9619" y="26522"/>
                    </a:cubicBezTo>
                    <a:cubicBezTo>
                      <a:pt x="9603" y="26465"/>
                      <a:pt x="9586" y="26411"/>
                      <a:pt x="9570" y="26352"/>
                    </a:cubicBezTo>
                    <a:cubicBezTo>
                      <a:pt x="9532" y="26207"/>
                      <a:pt x="9498" y="26058"/>
                      <a:pt x="9460" y="25912"/>
                    </a:cubicBezTo>
                    <a:cubicBezTo>
                      <a:pt x="9481" y="25870"/>
                      <a:pt x="9463" y="25816"/>
                      <a:pt x="9427" y="25781"/>
                    </a:cubicBezTo>
                    <a:cubicBezTo>
                      <a:pt x="9396" y="25658"/>
                      <a:pt x="9368" y="25536"/>
                      <a:pt x="9337" y="25413"/>
                    </a:cubicBezTo>
                    <a:cubicBezTo>
                      <a:pt x="9600" y="24974"/>
                      <a:pt x="9865" y="24538"/>
                      <a:pt x="10113" y="24093"/>
                    </a:cubicBezTo>
                    <a:cubicBezTo>
                      <a:pt x="10128" y="24068"/>
                      <a:pt x="10107" y="24048"/>
                      <a:pt x="10084" y="24048"/>
                    </a:cubicBezTo>
                    <a:cubicBezTo>
                      <a:pt x="10073" y="24048"/>
                      <a:pt x="10062" y="24053"/>
                      <a:pt x="10055" y="24064"/>
                    </a:cubicBezTo>
                    <a:cubicBezTo>
                      <a:pt x="9798" y="24472"/>
                      <a:pt x="9554" y="24887"/>
                      <a:pt x="9309" y="25301"/>
                    </a:cubicBezTo>
                    <a:cubicBezTo>
                      <a:pt x="9227" y="24970"/>
                      <a:pt x="9144" y="24638"/>
                      <a:pt x="9066" y="24305"/>
                    </a:cubicBezTo>
                    <a:cubicBezTo>
                      <a:pt x="9261" y="23883"/>
                      <a:pt x="9486" y="23473"/>
                      <a:pt x="9737" y="23081"/>
                    </a:cubicBezTo>
                    <a:cubicBezTo>
                      <a:pt x="9755" y="23053"/>
                      <a:pt x="9725" y="23023"/>
                      <a:pt x="9698" y="23023"/>
                    </a:cubicBezTo>
                    <a:cubicBezTo>
                      <a:pt x="9688" y="23023"/>
                      <a:pt x="9678" y="23027"/>
                      <a:pt x="9670" y="23036"/>
                    </a:cubicBezTo>
                    <a:cubicBezTo>
                      <a:pt x="9414" y="23390"/>
                      <a:pt x="9200" y="23774"/>
                      <a:pt x="9036" y="24179"/>
                    </a:cubicBezTo>
                    <a:cubicBezTo>
                      <a:pt x="8960" y="23854"/>
                      <a:pt x="8885" y="23531"/>
                      <a:pt x="8811" y="23205"/>
                    </a:cubicBezTo>
                    <a:cubicBezTo>
                      <a:pt x="8925" y="22918"/>
                      <a:pt x="9052" y="22636"/>
                      <a:pt x="9194" y="22362"/>
                    </a:cubicBezTo>
                    <a:cubicBezTo>
                      <a:pt x="9211" y="22329"/>
                      <a:pt x="9183" y="22302"/>
                      <a:pt x="9154" y="22302"/>
                    </a:cubicBezTo>
                    <a:cubicBezTo>
                      <a:pt x="9140" y="22302"/>
                      <a:pt x="9126" y="22308"/>
                      <a:pt x="9117" y="22324"/>
                    </a:cubicBezTo>
                    <a:cubicBezTo>
                      <a:pt x="8983" y="22557"/>
                      <a:pt x="8869" y="22802"/>
                      <a:pt x="8776" y="23056"/>
                    </a:cubicBezTo>
                    <a:cubicBezTo>
                      <a:pt x="8692" y="22679"/>
                      <a:pt x="8606" y="22303"/>
                      <a:pt x="8523" y="21927"/>
                    </a:cubicBezTo>
                    <a:lnTo>
                      <a:pt x="8523" y="21927"/>
                    </a:lnTo>
                    <a:cubicBezTo>
                      <a:pt x="8529" y="21930"/>
                      <a:pt x="8536" y="21931"/>
                      <a:pt x="8542" y="21931"/>
                    </a:cubicBezTo>
                    <a:cubicBezTo>
                      <a:pt x="8562" y="21931"/>
                      <a:pt x="8581" y="21919"/>
                      <a:pt x="8587" y="21898"/>
                    </a:cubicBezTo>
                    <a:cubicBezTo>
                      <a:pt x="8614" y="21809"/>
                      <a:pt x="8642" y="21720"/>
                      <a:pt x="8668" y="21629"/>
                    </a:cubicBezTo>
                    <a:cubicBezTo>
                      <a:pt x="8722" y="21785"/>
                      <a:pt x="8775" y="21940"/>
                      <a:pt x="8821" y="22093"/>
                    </a:cubicBezTo>
                    <a:cubicBezTo>
                      <a:pt x="8843" y="22163"/>
                      <a:pt x="8913" y="22198"/>
                      <a:pt x="8982" y="22201"/>
                    </a:cubicBezTo>
                    <a:lnTo>
                      <a:pt x="9800" y="22224"/>
                    </a:lnTo>
                    <a:cubicBezTo>
                      <a:pt x="9801" y="22224"/>
                      <a:pt x="9802" y="22224"/>
                      <a:pt x="9804" y="22224"/>
                    </a:cubicBezTo>
                    <a:cubicBezTo>
                      <a:pt x="9911" y="22224"/>
                      <a:pt x="9959" y="22108"/>
                      <a:pt x="9938" y="22018"/>
                    </a:cubicBezTo>
                    <a:cubicBezTo>
                      <a:pt x="9774" y="21317"/>
                      <a:pt x="9691" y="20600"/>
                      <a:pt x="9693" y="19879"/>
                    </a:cubicBezTo>
                    <a:cubicBezTo>
                      <a:pt x="9693" y="19792"/>
                      <a:pt x="9616" y="19744"/>
                      <a:pt x="9539" y="19744"/>
                    </a:cubicBezTo>
                    <a:cubicBezTo>
                      <a:pt x="9525" y="19744"/>
                      <a:pt x="9511" y="19745"/>
                      <a:pt x="9498" y="19748"/>
                    </a:cubicBezTo>
                    <a:cubicBezTo>
                      <a:pt x="9361" y="19783"/>
                      <a:pt x="9224" y="19820"/>
                      <a:pt x="9085" y="19857"/>
                    </a:cubicBezTo>
                    <a:cubicBezTo>
                      <a:pt x="9087" y="19846"/>
                      <a:pt x="9085" y="19836"/>
                      <a:pt x="9084" y="19827"/>
                    </a:cubicBezTo>
                    <a:cubicBezTo>
                      <a:pt x="8005" y="16033"/>
                      <a:pt x="7873" y="12017"/>
                      <a:pt x="10356" y="8710"/>
                    </a:cubicBezTo>
                    <a:cubicBezTo>
                      <a:pt x="12506" y="5846"/>
                      <a:pt x="15651" y="5051"/>
                      <a:pt x="18944" y="5051"/>
                    </a:cubicBezTo>
                    <a:cubicBezTo>
                      <a:pt x="19636" y="5051"/>
                      <a:pt x="20335" y="5086"/>
                      <a:pt x="21033" y="5144"/>
                    </a:cubicBezTo>
                    <a:cubicBezTo>
                      <a:pt x="21035" y="5145"/>
                      <a:pt x="21038" y="5145"/>
                      <a:pt x="21041" y="5145"/>
                    </a:cubicBezTo>
                    <a:cubicBezTo>
                      <a:pt x="21124" y="5145"/>
                      <a:pt x="21149" y="5029"/>
                      <a:pt x="21061" y="5004"/>
                    </a:cubicBezTo>
                    <a:cubicBezTo>
                      <a:pt x="20181" y="4759"/>
                      <a:pt x="19261" y="4640"/>
                      <a:pt x="18336" y="4640"/>
                    </a:cubicBezTo>
                    <a:cubicBezTo>
                      <a:pt x="15198" y="4640"/>
                      <a:pt x="12006" y="6014"/>
                      <a:pt x="10126" y="8511"/>
                    </a:cubicBezTo>
                    <a:cubicBezTo>
                      <a:pt x="8743" y="10350"/>
                      <a:pt x="8056" y="12599"/>
                      <a:pt x="7986" y="14879"/>
                    </a:cubicBezTo>
                    <a:cubicBezTo>
                      <a:pt x="7977" y="14866"/>
                      <a:pt x="7963" y="14859"/>
                      <a:pt x="7949" y="14859"/>
                    </a:cubicBezTo>
                    <a:cubicBezTo>
                      <a:pt x="7934" y="14859"/>
                      <a:pt x="7918" y="14867"/>
                      <a:pt x="7909" y="14883"/>
                    </a:cubicBezTo>
                    <a:cubicBezTo>
                      <a:pt x="7740" y="15158"/>
                      <a:pt x="7600" y="15456"/>
                      <a:pt x="7450" y="15745"/>
                    </a:cubicBezTo>
                    <a:cubicBezTo>
                      <a:pt x="7433" y="15776"/>
                      <a:pt x="7461" y="15802"/>
                      <a:pt x="7489" y="15802"/>
                    </a:cubicBezTo>
                    <a:cubicBezTo>
                      <a:pt x="7502" y="15802"/>
                      <a:pt x="7515" y="15796"/>
                      <a:pt x="7524" y="15781"/>
                    </a:cubicBezTo>
                    <a:cubicBezTo>
                      <a:pt x="7678" y="15499"/>
                      <a:pt x="7849" y="15224"/>
                      <a:pt x="7986" y="14932"/>
                    </a:cubicBezTo>
                    <a:lnTo>
                      <a:pt x="7986" y="14932"/>
                    </a:lnTo>
                    <a:cubicBezTo>
                      <a:pt x="7978" y="15272"/>
                      <a:pt x="7983" y="15611"/>
                      <a:pt x="8001" y="15950"/>
                    </a:cubicBezTo>
                    <a:lnTo>
                      <a:pt x="8001" y="15950"/>
                    </a:lnTo>
                    <a:cubicBezTo>
                      <a:pt x="7997" y="15928"/>
                      <a:pt x="7976" y="15910"/>
                      <a:pt x="7953" y="15910"/>
                    </a:cubicBezTo>
                    <a:cubicBezTo>
                      <a:pt x="7941" y="15910"/>
                      <a:pt x="7929" y="15915"/>
                      <a:pt x="7919" y="15926"/>
                    </a:cubicBezTo>
                    <a:cubicBezTo>
                      <a:pt x="7712" y="16140"/>
                      <a:pt x="7567" y="16411"/>
                      <a:pt x="7460" y="16690"/>
                    </a:cubicBezTo>
                    <a:cubicBezTo>
                      <a:pt x="7291" y="15705"/>
                      <a:pt x="7159" y="14698"/>
                      <a:pt x="7130" y="13697"/>
                    </a:cubicBezTo>
                    <a:cubicBezTo>
                      <a:pt x="7345" y="13241"/>
                      <a:pt x="7598" y="12815"/>
                      <a:pt x="7879" y="12398"/>
                    </a:cubicBezTo>
                    <a:cubicBezTo>
                      <a:pt x="7905" y="12360"/>
                      <a:pt x="7874" y="12314"/>
                      <a:pt x="7839" y="12314"/>
                    </a:cubicBezTo>
                    <a:cubicBezTo>
                      <a:pt x="7827" y="12314"/>
                      <a:pt x="7815" y="12319"/>
                      <a:pt x="7804" y="12332"/>
                    </a:cubicBezTo>
                    <a:cubicBezTo>
                      <a:pt x="7525" y="12677"/>
                      <a:pt x="7307" y="13064"/>
                      <a:pt x="7130" y="13470"/>
                    </a:cubicBezTo>
                    <a:cubicBezTo>
                      <a:pt x="7122" y="13018"/>
                      <a:pt x="7138" y="12564"/>
                      <a:pt x="7181" y="12114"/>
                    </a:cubicBezTo>
                    <a:cubicBezTo>
                      <a:pt x="7187" y="12118"/>
                      <a:pt x="7194" y="12120"/>
                      <a:pt x="7200" y="12120"/>
                    </a:cubicBezTo>
                    <a:cubicBezTo>
                      <a:pt x="7213" y="12120"/>
                      <a:pt x="7225" y="12114"/>
                      <a:pt x="7232" y="12103"/>
                    </a:cubicBezTo>
                    <a:cubicBezTo>
                      <a:pt x="7501" y="11634"/>
                      <a:pt x="7802" y="11185"/>
                      <a:pt x="8134" y="10758"/>
                    </a:cubicBezTo>
                    <a:cubicBezTo>
                      <a:pt x="8159" y="10723"/>
                      <a:pt x="8129" y="10681"/>
                      <a:pt x="8096" y="10681"/>
                    </a:cubicBezTo>
                    <a:cubicBezTo>
                      <a:pt x="8086" y="10681"/>
                      <a:pt x="8075" y="10686"/>
                      <a:pt x="8065" y="10697"/>
                    </a:cubicBezTo>
                    <a:cubicBezTo>
                      <a:pt x="7732" y="11116"/>
                      <a:pt x="7437" y="11564"/>
                      <a:pt x="7189" y="12038"/>
                    </a:cubicBezTo>
                    <a:cubicBezTo>
                      <a:pt x="7227" y="11663"/>
                      <a:pt x="7289" y="11290"/>
                      <a:pt x="7374" y="10922"/>
                    </a:cubicBezTo>
                    <a:cubicBezTo>
                      <a:pt x="7379" y="10936"/>
                      <a:pt x="7392" y="10943"/>
                      <a:pt x="7404" y="10943"/>
                    </a:cubicBezTo>
                    <a:cubicBezTo>
                      <a:pt x="7416" y="10943"/>
                      <a:pt x="7427" y="10937"/>
                      <a:pt x="7433" y="10925"/>
                    </a:cubicBezTo>
                    <a:cubicBezTo>
                      <a:pt x="7646" y="10472"/>
                      <a:pt x="7935" y="10061"/>
                      <a:pt x="8289" y="9709"/>
                    </a:cubicBezTo>
                    <a:cubicBezTo>
                      <a:pt x="8323" y="9675"/>
                      <a:pt x="8287" y="9629"/>
                      <a:pt x="8248" y="9629"/>
                    </a:cubicBezTo>
                    <a:cubicBezTo>
                      <a:pt x="8236" y="9629"/>
                      <a:pt x="8224" y="9633"/>
                      <a:pt x="8214" y="9644"/>
                    </a:cubicBezTo>
                    <a:cubicBezTo>
                      <a:pt x="7860" y="9991"/>
                      <a:pt x="7579" y="10406"/>
                      <a:pt x="7388" y="10861"/>
                    </a:cubicBezTo>
                    <a:cubicBezTo>
                      <a:pt x="7453" y="10582"/>
                      <a:pt x="7533" y="10308"/>
                      <a:pt x="7627" y="10037"/>
                    </a:cubicBezTo>
                    <a:cubicBezTo>
                      <a:pt x="8078" y="8762"/>
                      <a:pt x="8917" y="7691"/>
                      <a:pt x="9940" y="6804"/>
                    </a:cubicBezTo>
                    <a:cubicBezTo>
                      <a:pt x="9972" y="6824"/>
                      <a:pt x="10002" y="6847"/>
                      <a:pt x="10034" y="6867"/>
                    </a:cubicBezTo>
                    <a:cubicBezTo>
                      <a:pt x="10047" y="6875"/>
                      <a:pt x="10061" y="6879"/>
                      <a:pt x="10074" y="6879"/>
                    </a:cubicBezTo>
                    <a:cubicBezTo>
                      <a:pt x="10146" y="6879"/>
                      <a:pt x="10203" y="6770"/>
                      <a:pt x="10134" y="6717"/>
                    </a:cubicBezTo>
                    <a:cubicBezTo>
                      <a:pt x="10117" y="6705"/>
                      <a:pt x="10101" y="6690"/>
                      <a:pt x="10085" y="6678"/>
                    </a:cubicBezTo>
                    <a:cubicBezTo>
                      <a:pt x="11161" y="5777"/>
                      <a:pt x="12428" y="5074"/>
                      <a:pt x="13671" y="4550"/>
                    </a:cubicBezTo>
                    <a:cubicBezTo>
                      <a:pt x="15025" y="3977"/>
                      <a:pt x="16497" y="3634"/>
                      <a:pt x="17960" y="3634"/>
                    </a:cubicBezTo>
                    <a:close/>
                    <a:moveTo>
                      <a:pt x="12479" y="0"/>
                    </a:moveTo>
                    <a:cubicBezTo>
                      <a:pt x="11905" y="0"/>
                      <a:pt x="11321" y="129"/>
                      <a:pt x="10769" y="406"/>
                    </a:cubicBezTo>
                    <a:cubicBezTo>
                      <a:pt x="9820" y="881"/>
                      <a:pt x="9124" y="1758"/>
                      <a:pt x="8778" y="2736"/>
                    </a:cubicBezTo>
                    <a:cubicBezTo>
                      <a:pt x="8226" y="2873"/>
                      <a:pt x="7750" y="3377"/>
                      <a:pt x="7484" y="3869"/>
                    </a:cubicBezTo>
                    <a:cubicBezTo>
                      <a:pt x="7079" y="3751"/>
                      <a:pt x="6669" y="3695"/>
                      <a:pt x="6260" y="3695"/>
                    </a:cubicBezTo>
                    <a:cubicBezTo>
                      <a:pt x="4640" y="3695"/>
                      <a:pt x="3051" y="4575"/>
                      <a:pt x="2022" y="5930"/>
                    </a:cubicBezTo>
                    <a:cubicBezTo>
                      <a:pt x="1" y="8590"/>
                      <a:pt x="186" y="12215"/>
                      <a:pt x="540" y="15353"/>
                    </a:cubicBezTo>
                    <a:cubicBezTo>
                      <a:pt x="915" y="18682"/>
                      <a:pt x="2401" y="28233"/>
                      <a:pt x="7040" y="28233"/>
                    </a:cubicBezTo>
                    <a:cubicBezTo>
                      <a:pt x="7760" y="28233"/>
                      <a:pt x="8556" y="28003"/>
                      <a:pt x="9436" y="27483"/>
                    </a:cubicBezTo>
                    <a:cubicBezTo>
                      <a:pt x="9474" y="27464"/>
                      <a:pt x="9501" y="27426"/>
                      <a:pt x="9506" y="27381"/>
                    </a:cubicBezTo>
                    <a:cubicBezTo>
                      <a:pt x="9795" y="28293"/>
                      <a:pt x="10176" y="29165"/>
                      <a:pt x="10789" y="29928"/>
                    </a:cubicBezTo>
                    <a:cubicBezTo>
                      <a:pt x="11731" y="31103"/>
                      <a:pt x="13005" y="31925"/>
                      <a:pt x="14249" y="32741"/>
                    </a:cubicBezTo>
                    <a:cubicBezTo>
                      <a:pt x="14256" y="32775"/>
                      <a:pt x="14275" y="32806"/>
                      <a:pt x="14304" y="32826"/>
                    </a:cubicBezTo>
                    <a:cubicBezTo>
                      <a:pt x="14822" y="33176"/>
                      <a:pt x="15403" y="33314"/>
                      <a:pt x="16012" y="33314"/>
                    </a:cubicBezTo>
                    <a:cubicBezTo>
                      <a:pt x="17739" y="33314"/>
                      <a:pt x="19695" y="32206"/>
                      <a:pt x="21111" y="31684"/>
                    </a:cubicBezTo>
                    <a:lnTo>
                      <a:pt x="25766" y="29968"/>
                    </a:lnTo>
                    <a:cubicBezTo>
                      <a:pt x="27046" y="29496"/>
                      <a:pt x="28508" y="29094"/>
                      <a:pt x="29556" y="28173"/>
                    </a:cubicBezTo>
                    <a:cubicBezTo>
                      <a:pt x="31233" y="26701"/>
                      <a:pt x="31037" y="24457"/>
                      <a:pt x="30564" y="22480"/>
                    </a:cubicBezTo>
                    <a:cubicBezTo>
                      <a:pt x="29781" y="19214"/>
                      <a:pt x="28793" y="16003"/>
                      <a:pt x="27602" y="12865"/>
                    </a:cubicBezTo>
                    <a:cubicBezTo>
                      <a:pt x="26600" y="10232"/>
                      <a:pt x="25441" y="6957"/>
                      <a:pt x="23215" y="5093"/>
                    </a:cubicBezTo>
                    <a:cubicBezTo>
                      <a:pt x="21731" y="3852"/>
                      <a:pt x="19815" y="3288"/>
                      <a:pt x="17904" y="3288"/>
                    </a:cubicBezTo>
                    <a:cubicBezTo>
                      <a:pt x="17440" y="3288"/>
                      <a:pt x="16976" y="3322"/>
                      <a:pt x="16519" y="3386"/>
                    </a:cubicBezTo>
                    <a:cubicBezTo>
                      <a:pt x="16457" y="3394"/>
                      <a:pt x="16396" y="3409"/>
                      <a:pt x="16336" y="3418"/>
                    </a:cubicBezTo>
                    <a:cubicBezTo>
                      <a:pt x="16139" y="1385"/>
                      <a:pt x="14364" y="0"/>
                      <a:pt x="12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7"/>
              <p:cNvSpPr/>
              <p:nvPr/>
            </p:nvSpPr>
            <p:spPr>
              <a:xfrm>
                <a:off x="52391" y="4566165"/>
                <a:ext cx="25162" cy="35208"/>
              </a:xfrm>
              <a:custGeom>
                <a:avLst/>
                <a:gdLst/>
                <a:ahLst/>
                <a:cxnLst/>
                <a:rect l="l" t="t" r="r" b="b"/>
                <a:pathLst>
                  <a:path w="764" h="1069" extrusionOk="0">
                    <a:moveTo>
                      <a:pt x="685" y="1"/>
                    </a:moveTo>
                    <a:cubicBezTo>
                      <a:pt x="672" y="1"/>
                      <a:pt x="659" y="6"/>
                      <a:pt x="647" y="17"/>
                    </a:cubicBezTo>
                    <a:cubicBezTo>
                      <a:pt x="365" y="293"/>
                      <a:pt x="148" y="629"/>
                      <a:pt x="14" y="1001"/>
                    </a:cubicBezTo>
                    <a:cubicBezTo>
                      <a:pt x="0" y="1038"/>
                      <a:pt x="30" y="1069"/>
                      <a:pt x="59" y="1069"/>
                    </a:cubicBezTo>
                    <a:cubicBezTo>
                      <a:pt x="73" y="1069"/>
                      <a:pt x="88" y="1061"/>
                      <a:pt x="97" y="1042"/>
                    </a:cubicBezTo>
                    <a:cubicBezTo>
                      <a:pt x="258" y="695"/>
                      <a:pt x="472" y="373"/>
                      <a:pt x="728" y="87"/>
                    </a:cubicBezTo>
                    <a:cubicBezTo>
                      <a:pt x="763" y="48"/>
                      <a:pt x="726" y="1"/>
                      <a:pt x="685" y="1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7"/>
              <p:cNvSpPr/>
              <p:nvPr/>
            </p:nvSpPr>
            <p:spPr>
              <a:xfrm>
                <a:off x="199935" y="5087344"/>
                <a:ext cx="17027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34" extrusionOk="0">
                    <a:moveTo>
                      <a:pt x="445" y="0"/>
                    </a:moveTo>
                    <a:cubicBezTo>
                      <a:pt x="432" y="0"/>
                      <a:pt x="418" y="5"/>
                      <a:pt x="406" y="16"/>
                    </a:cubicBezTo>
                    <a:cubicBezTo>
                      <a:pt x="191" y="220"/>
                      <a:pt x="49" y="491"/>
                      <a:pt x="5" y="785"/>
                    </a:cubicBezTo>
                    <a:cubicBezTo>
                      <a:pt x="0" y="816"/>
                      <a:pt x="24" y="834"/>
                      <a:pt x="48" y="834"/>
                    </a:cubicBezTo>
                    <a:cubicBezTo>
                      <a:pt x="66" y="834"/>
                      <a:pt x="83" y="824"/>
                      <a:pt x="89" y="803"/>
                    </a:cubicBezTo>
                    <a:cubicBezTo>
                      <a:pt x="174" y="540"/>
                      <a:pt x="308" y="296"/>
                      <a:pt x="484" y="84"/>
                    </a:cubicBezTo>
                    <a:cubicBezTo>
                      <a:pt x="517" y="44"/>
                      <a:pt x="484" y="0"/>
                      <a:pt x="445" y="0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7"/>
              <p:cNvSpPr/>
              <p:nvPr/>
            </p:nvSpPr>
            <p:spPr>
              <a:xfrm>
                <a:off x="215974" y="5100880"/>
                <a:ext cx="24833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983" extrusionOk="0">
                    <a:moveTo>
                      <a:pt x="698" y="1"/>
                    </a:moveTo>
                    <a:cubicBezTo>
                      <a:pt x="691" y="1"/>
                      <a:pt x="683" y="3"/>
                      <a:pt x="676" y="9"/>
                    </a:cubicBezTo>
                    <a:cubicBezTo>
                      <a:pt x="391" y="255"/>
                      <a:pt x="171" y="567"/>
                      <a:pt x="18" y="910"/>
                    </a:cubicBezTo>
                    <a:cubicBezTo>
                      <a:pt x="0" y="950"/>
                      <a:pt x="33" y="983"/>
                      <a:pt x="66" y="983"/>
                    </a:cubicBezTo>
                    <a:cubicBezTo>
                      <a:pt x="82" y="983"/>
                      <a:pt x="99" y="974"/>
                      <a:pt x="109" y="955"/>
                    </a:cubicBezTo>
                    <a:cubicBezTo>
                      <a:pt x="275" y="628"/>
                      <a:pt x="487" y="342"/>
                      <a:pt x="729" y="70"/>
                    </a:cubicBezTo>
                    <a:cubicBezTo>
                      <a:pt x="753" y="43"/>
                      <a:pt x="727" y="1"/>
                      <a:pt x="698" y="1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00" name="Google Shape;100;p7"/>
          <p:cNvGrpSpPr/>
          <p:nvPr/>
        </p:nvGrpSpPr>
        <p:grpSpPr>
          <a:xfrm flipH="1">
            <a:off x="10079067" y="4725385"/>
            <a:ext cx="2008400" cy="1959433"/>
            <a:chOff x="65575" y="3544038"/>
            <a:chExt cx="1506300" cy="1469575"/>
          </a:xfrm>
        </p:grpSpPr>
        <p:sp>
          <p:nvSpPr>
            <p:cNvPr id="101" name="Google Shape;101;p7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2" name="Google Shape;102;p7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3" name="Google Shape;103;p7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4" name="Google Shape;104;p7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05" name="Google Shape;105;p7"/>
          <p:cNvGrpSpPr/>
          <p:nvPr/>
        </p:nvGrpSpPr>
        <p:grpSpPr>
          <a:xfrm>
            <a:off x="421367" y="6404507"/>
            <a:ext cx="2008400" cy="274644"/>
            <a:chOff x="65575" y="4697430"/>
            <a:chExt cx="1506300" cy="205983"/>
          </a:xfrm>
        </p:grpSpPr>
        <p:sp>
          <p:nvSpPr>
            <p:cNvPr id="106" name="Google Shape;106;p7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07" name="Google Shape;107;p7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4159467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>
            <a:spLocks noGrp="1"/>
          </p:cNvSpPr>
          <p:nvPr>
            <p:ph type="title"/>
          </p:nvPr>
        </p:nvSpPr>
        <p:spPr>
          <a:xfrm>
            <a:off x="2294800" y="1681267"/>
            <a:ext cx="7602400" cy="290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110" name="Google Shape;110;p8"/>
          <p:cNvSpPr/>
          <p:nvPr/>
        </p:nvSpPr>
        <p:spPr>
          <a:xfrm>
            <a:off x="10675967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11" name="Google Shape;111;p8"/>
          <p:cNvGrpSpPr/>
          <p:nvPr/>
        </p:nvGrpSpPr>
        <p:grpSpPr>
          <a:xfrm rot="10800000" flipH="1">
            <a:off x="183933" y="119234"/>
            <a:ext cx="2008400" cy="1959433"/>
            <a:chOff x="65575" y="3544038"/>
            <a:chExt cx="1506300" cy="1469575"/>
          </a:xfrm>
        </p:grpSpPr>
        <p:sp>
          <p:nvSpPr>
            <p:cNvPr id="112" name="Google Shape;112;p8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3" name="Google Shape;113;p8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4" name="Google Shape;114;p8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5" name="Google Shape;115;p8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16" name="Google Shape;116;p8"/>
          <p:cNvGrpSpPr/>
          <p:nvPr/>
        </p:nvGrpSpPr>
        <p:grpSpPr>
          <a:xfrm>
            <a:off x="4479633" y="6391674"/>
            <a:ext cx="2008400" cy="274644"/>
            <a:chOff x="65575" y="4697430"/>
            <a:chExt cx="1506300" cy="205983"/>
          </a:xfrm>
        </p:grpSpPr>
        <p:sp>
          <p:nvSpPr>
            <p:cNvPr id="117" name="Google Shape;117;p8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18" name="Google Shape;118;p8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16343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"/>
          <p:cNvSpPr txBox="1">
            <a:spLocks noGrp="1"/>
          </p:cNvSpPr>
          <p:nvPr>
            <p:ph type="title"/>
          </p:nvPr>
        </p:nvSpPr>
        <p:spPr>
          <a:xfrm>
            <a:off x="960000" y="1826367"/>
            <a:ext cx="5374000" cy="10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9"/>
          <p:cNvSpPr txBox="1">
            <a:spLocks noGrp="1"/>
          </p:cNvSpPr>
          <p:nvPr>
            <p:ph type="subTitle" idx="1"/>
          </p:nvPr>
        </p:nvSpPr>
        <p:spPr>
          <a:xfrm>
            <a:off x="960000" y="2949600"/>
            <a:ext cx="5374000" cy="20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grpSp>
        <p:nvGrpSpPr>
          <p:cNvPr id="122" name="Google Shape;122;p9"/>
          <p:cNvGrpSpPr/>
          <p:nvPr/>
        </p:nvGrpSpPr>
        <p:grpSpPr>
          <a:xfrm rot="10800000" flipH="1">
            <a:off x="183933" y="119234"/>
            <a:ext cx="2008400" cy="1959433"/>
            <a:chOff x="65575" y="3544038"/>
            <a:chExt cx="1506300" cy="1469575"/>
          </a:xfrm>
        </p:grpSpPr>
        <p:sp>
          <p:nvSpPr>
            <p:cNvPr id="123" name="Google Shape;123;p9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4" name="Google Shape;124;p9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5" name="Google Shape;125;p9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26" name="Google Shape;126;p9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27" name="Google Shape;127;p9"/>
          <p:cNvGrpSpPr/>
          <p:nvPr/>
        </p:nvGrpSpPr>
        <p:grpSpPr>
          <a:xfrm>
            <a:off x="-386736" y="5260720"/>
            <a:ext cx="1449848" cy="1768083"/>
            <a:chOff x="-290052" y="3945540"/>
            <a:chExt cx="1087386" cy="1326062"/>
          </a:xfrm>
        </p:grpSpPr>
        <p:grpSp>
          <p:nvGrpSpPr>
            <p:cNvPr id="128" name="Google Shape;128;p9"/>
            <p:cNvGrpSpPr/>
            <p:nvPr/>
          </p:nvGrpSpPr>
          <p:grpSpPr>
            <a:xfrm>
              <a:off x="-290052" y="3945540"/>
              <a:ext cx="1087386" cy="1326062"/>
              <a:chOff x="-185424" y="4028758"/>
              <a:chExt cx="1028650" cy="1254434"/>
            </a:xfrm>
          </p:grpSpPr>
          <p:sp>
            <p:nvSpPr>
              <p:cNvPr id="129" name="Google Shape;129;p9"/>
              <p:cNvSpPr/>
              <p:nvPr/>
            </p:nvSpPr>
            <p:spPr>
              <a:xfrm rot="9784522">
                <a:off x="-2409" y="4390869"/>
                <a:ext cx="745070" cy="801248"/>
              </a:xfrm>
              <a:prstGeom prst="round2SameRect">
                <a:avLst>
                  <a:gd name="adj1" fmla="val 24725"/>
                  <a:gd name="adj2" fmla="val 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" name="Google Shape;130;p9"/>
              <p:cNvSpPr/>
              <p:nvPr/>
            </p:nvSpPr>
            <p:spPr>
              <a:xfrm rot="-1015478">
                <a:off x="-84859" y="4119834"/>
                <a:ext cx="745070" cy="80124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1" name="Google Shape;131;p9"/>
            <p:cNvGrpSpPr/>
            <p:nvPr/>
          </p:nvGrpSpPr>
          <p:grpSpPr>
            <a:xfrm>
              <a:off x="-260687" y="4105882"/>
              <a:ext cx="1028659" cy="1097230"/>
              <a:chOff x="-185425" y="4115069"/>
              <a:chExt cx="1028659" cy="1097230"/>
            </a:xfrm>
          </p:grpSpPr>
          <p:sp>
            <p:nvSpPr>
              <p:cNvPr id="132" name="Google Shape;132;p9"/>
              <p:cNvSpPr/>
              <p:nvPr/>
            </p:nvSpPr>
            <p:spPr>
              <a:xfrm>
                <a:off x="291096" y="4698362"/>
                <a:ext cx="497121" cy="471102"/>
              </a:xfrm>
              <a:custGeom>
                <a:avLst/>
                <a:gdLst/>
                <a:ahLst/>
                <a:cxnLst/>
                <a:rect l="l" t="t" r="r" b="b"/>
                <a:pathLst>
                  <a:path w="15094" h="14304" extrusionOk="0">
                    <a:moveTo>
                      <a:pt x="11080" y="542"/>
                    </a:moveTo>
                    <a:cubicBezTo>
                      <a:pt x="12020" y="542"/>
                      <a:pt x="12614" y="1176"/>
                      <a:pt x="12837" y="2047"/>
                    </a:cubicBezTo>
                    <a:cubicBezTo>
                      <a:pt x="13087" y="2729"/>
                      <a:pt x="7601" y="4291"/>
                      <a:pt x="6975" y="4503"/>
                    </a:cubicBezTo>
                    <a:cubicBezTo>
                      <a:pt x="4975" y="5182"/>
                      <a:pt x="2973" y="5858"/>
                      <a:pt x="988" y="6585"/>
                    </a:cubicBezTo>
                    <a:cubicBezTo>
                      <a:pt x="977" y="6589"/>
                      <a:pt x="968" y="6596"/>
                      <a:pt x="960" y="6602"/>
                    </a:cubicBezTo>
                    <a:cubicBezTo>
                      <a:pt x="74" y="4524"/>
                      <a:pt x="1390" y="3979"/>
                      <a:pt x="2930" y="3414"/>
                    </a:cubicBezTo>
                    <a:cubicBezTo>
                      <a:pt x="3996" y="3022"/>
                      <a:pt x="5064" y="2632"/>
                      <a:pt x="6132" y="2241"/>
                    </a:cubicBezTo>
                    <a:lnTo>
                      <a:pt x="9334" y="1068"/>
                    </a:lnTo>
                    <a:cubicBezTo>
                      <a:pt x="9764" y="911"/>
                      <a:pt x="10221" y="657"/>
                      <a:pt x="10669" y="579"/>
                    </a:cubicBezTo>
                    <a:cubicBezTo>
                      <a:pt x="10813" y="554"/>
                      <a:pt x="10950" y="542"/>
                      <a:pt x="11080" y="542"/>
                    </a:cubicBezTo>
                    <a:close/>
                    <a:moveTo>
                      <a:pt x="12716" y="2933"/>
                    </a:moveTo>
                    <a:cubicBezTo>
                      <a:pt x="12716" y="2954"/>
                      <a:pt x="12720" y="2976"/>
                      <a:pt x="12728" y="2997"/>
                    </a:cubicBezTo>
                    <a:cubicBezTo>
                      <a:pt x="13081" y="3861"/>
                      <a:pt x="13444" y="4718"/>
                      <a:pt x="13804" y="5579"/>
                    </a:cubicBezTo>
                    <a:cubicBezTo>
                      <a:pt x="14243" y="6624"/>
                      <a:pt x="15070" y="7911"/>
                      <a:pt x="14276" y="9055"/>
                    </a:cubicBezTo>
                    <a:cubicBezTo>
                      <a:pt x="13297" y="10469"/>
                      <a:pt x="10825" y="11179"/>
                      <a:pt x="9302" y="11763"/>
                    </a:cubicBezTo>
                    <a:cubicBezTo>
                      <a:pt x="8314" y="12139"/>
                      <a:pt x="6282" y="13076"/>
                      <a:pt x="4754" y="13076"/>
                    </a:cubicBezTo>
                    <a:cubicBezTo>
                      <a:pt x="4180" y="13076"/>
                      <a:pt x="3677" y="12944"/>
                      <a:pt x="3327" y="12601"/>
                    </a:cubicBezTo>
                    <a:cubicBezTo>
                      <a:pt x="2582" y="11871"/>
                      <a:pt x="2342" y="10583"/>
                      <a:pt x="2066" y="9614"/>
                    </a:cubicBezTo>
                    <a:cubicBezTo>
                      <a:pt x="1790" y="8652"/>
                      <a:pt x="1557" y="7676"/>
                      <a:pt x="1293" y="6710"/>
                    </a:cubicBezTo>
                    <a:cubicBezTo>
                      <a:pt x="4108" y="5831"/>
                      <a:pt x="6895" y="4868"/>
                      <a:pt x="9687" y="3924"/>
                    </a:cubicBezTo>
                    <a:cubicBezTo>
                      <a:pt x="10083" y="3791"/>
                      <a:pt x="11847" y="3480"/>
                      <a:pt x="12716" y="2933"/>
                    </a:cubicBezTo>
                    <a:close/>
                    <a:moveTo>
                      <a:pt x="11502" y="1"/>
                    </a:moveTo>
                    <a:cubicBezTo>
                      <a:pt x="10746" y="1"/>
                      <a:pt x="9907" y="513"/>
                      <a:pt x="9230" y="762"/>
                    </a:cubicBezTo>
                    <a:lnTo>
                      <a:pt x="5762" y="2036"/>
                    </a:lnTo>
                    <a:cubicBezTo>
                      <a:pt x="4275" y="2581"/>
                      <a:pt x="2174" y="2947"/>
                      <a:pt x="941" y="4004"/>
                    </a:cubicBezTo>
                    <a:cubicBezTo>
                      <a:pt x="0" y="4811"/>
                      <a:pt x="270" y="5784"/>
                      <a:pt x="792" y="6774"/>
                    </a:cubicBezTo>
                    <a:cubicBezTo>
                      <a:pt x="810" y="6808"/>
                      <a:pt x="841" y="6822"/>
                      <a:pt x="873" y="6822"/>
                    </a:cubicBezTo>
                    <a:cubicBezTo>
                      <a:pt x="909" y="6822"/>
                      <a:pt x="947" y="6804"/>
                      <a:pt x="971" y="6777"/>
                    </a:cubicBezTo>
                    <a:cubicBezTo>
                      <a:pt x="986" y="6787"/>
                      <a:pt x="1004" y="6792"/>
                      <a:pt x="1022" y="6792"/>
                    </a:cubicBezTo>
                    <a:cubicBezTo>
                      <a:pt x="1033" y="6792"/>
                      <a:pt x="1045" y="6790"/>
                      <a:pt x="1055" y="6785"/>
                    </a:cubicBezTo>
                    <a:cubicBezTo>
                      <a:pt x="1068" y="6782"/>
                      <a:pt x="1079" y="6777"/>
                      <a:pt x="1092" y="6774"/>
                    </a:cubicBezTo>
                    <a:cubicBezTo>
                      <a:pt x="1307" y="8022"/>
                      <a:pt x="1632" y="9248"/>
                      <a:pt x="1994" y="10461"/>
                    </a:cubicBezTo>
                    <a:cubicBezTo>
                      <a:pt x="2272" y="11387"/>
                      <a:pt x="2514" y="12517"/>
                      <a:pt x="3422" y="13039"/>
                    </a:cubicBezTo>
                    <a:cubicBezTo>
                      <a:pt x="3824" y="13271"/>
                      <a:pt x="4295" y="13361"/>
                      <a:pt x="4799" y="13361"/>
                    </a:cubicBezTo>
                    <a:cubicBezTo>
                      <a:pt x="5008" y="13361"/>
                      <a:pt x="5222" y="13346"/>
                      <a:pt x="5438" y="13318"/>
                    </a:cubicBezTo>
                    <a:lnTo>
                      <a:pt x="5438" y="13318"/>
                    </a:lnTo>
                    <a:cubicBezTo>
                      <a:pt x="5129" y="13573"/>
                      <a:pt x="4874" y="13887"/>
                      <a:pt x="4686" y="14241"/>
                    </a:cubicBezTo>
                    <a:cubicBezTo>
                      <a:pt x="4668" y="14275"/>
                      <a:pt x="4697" y="14303"/>
                      <a:pt x="4726" y="14303"/>
                    </a:cubicBezTo>
                    <a:cubicBezTo>
                      <a:pt x="4740" y="14303"/>
                      <a:pt x="4755" y="14297"/>
                      <a:pt x="4764" y="14281"/>
                    </a:cubicBezTo>
                    <a:cubicBezTo>
                      <a:pt x="4975" y="13910"/>
                      <a:pt x="5253" y="13594"/>
                      <a:pt x="5580" y="13320"/>
                    </a:cubicBezTo>
                    <a:cubicBezTo>
                      <a:pt x="5587" y="13314"/>
                      <a:pt x="5591" y="13307"/>
                      <a:pt x="5593" y="13298"/>
                    </a:cubicBezTo>
                    <a:cubicBezTo>
                      <a:pt x="6876" y="13100"/>
                      <a:pt x="8240" y="12501"/>
                      <a:pt x="9158" y="12163"/>
                    </a:cubicBezTo>
                    <a:cubicBezTo>
                      <a:pt x="10829" y="11546"/>
                      <a:pt x="13815" y="10663"/>
                      <a:pt x="14738" y="8972"/>
                    </a:cubicBezTo>
                    <a:cubicBezTo>
                      <a:pt x="15094" y="8322"/>
                      <a:pt x="15004" y="7691"/>
                      <a:pt x="14770" y="7013"/>
                    </a:cubicBezTo>
                    <a:cubicBezTo>
                      <a:pt x="14289" y="5616"/>
                      <a:pt x="13627" y="4250"/>
                      <a:pt x="13041" y="2892"/>
                    </a:cubicBezTo>
                    <a:cubicBezTo>
                      <a:pt x="13020" y="2839"/>
                      <a:pt x="12971" y="2801"/>
                      <a:pt x="12913" y="2794"/>
                    </a:cubicBezTo>
                    <a:cubicBezTo>
                      <a:pt x="13171" y="2581"/>
                      <a:pt x="13286" y="2335"/>
                      <a:pt x="13151" y="2057"/>
                    </a:cubicBezTo>
                    <a:cubicBezTo>
                      <a:pt x="13159" y="2029"/>
                      <a:pt x="13160" y="1999"/>
                      <a:pt x="13152" y="1970"/>
                    </a:cubicBezTo>
                    <a:cubicBezTo>
                      <a:pt x="12953" y="1161"/>
                      <a:pt x="12603" y="64"/>
                      <a:pt x="11600" y="4"/>
                    </a:cubicBezTo>
                    <a:cubicBezTo>
                      <a:pt x="11568" y="2"/>
                      <a:pt x="11535" y="1"/>
                      <a:pt x="115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" name="Google Shape;133;p9"/>
              <p:cNvSpPr/>
              <p:nvPr/>
            </p:nvSpPr>
            <p:spPr>
              <a:xfrm>
                <a:off x="-185425" y="4115069"/>
                <a:ext cx="1028659" cy="1097230"/>
              </a:xfrm>
              <a:custGeom>
                <a:avLst/>
                <a:gdLst/>
                <a:ahLst/>
                <a:cxnLst/>
                <a:rect l="l" t="t" r="r" b="b"/>
                <a:pathLst>
                  <a:path w="31233" h="33315" extrusionOk="0">
                    <a:moveTo>
                      <a:pt x="8663" y="3115"/>
                    </a:moveTo>
                    <a:lnTo>
                      <a:pt x="8663" y="3115"/>
                    </a:lnTo>
                    <a:cubicBezTo>
                      <a:pt x="8561" y="3512"/>
                      <a:pt x="8520" y="3923"/>
                      <a:pt x="8542" y="4335"/>
                    </a:cubicBezTo>
                    <a:lnTo>
                      <a:pt x="8542" y="4335"/>
                    </a:lnTo>
                    <a:cubicBezTo>
                      <a:pt x="8542" y="4334"/>
                      <a:pt x="8542" y="4333"/>
                      <a:pt x="8540" y="4333"/>
                    </a:cubicBezTo>
                    <a:cubicBezTo>
                      <a:pt x="8274" y="4171"/>
                      <a:pt x="7992" y="4037"/>
                      <a:pt x="7699" y="3935"/>
                    </a:cubicBezTo>
                    <a:cubicBezTo>
                      <a:pt x="7850" y="3732"/>
                      <a:pt x="8027" y="3549"/>
                      <a:pt x="8223" y="3390"/>
                    </a:cubicBezTo>
                    <a:lnTo>
                      <a:pt x="8223" y="3388"/>
                    </a:lnTo>
                    <a:cubicBezTo>
                      <a:pt x="8362" y="3278"/>
                      <a:pt x="8513" y="3197"/>
                      <a:pt x="8663" y="3115"/>
                    </a:cubicBezTo>
                    <a:close/>
                    <a:moveTo>
                      <a:pt x="12785" y="1916"/>
                    </a:moveTo>
                    <a:cubicBezTo>
                      <a:pt x="13845" y="1916"/>
                      <a:pt x="14885" y="2545"/>
                      <a:pt x="14863" y="3748"/>
                    </a:cubicBezTo>
                    <a:cubicBezTo>
                      <a:pt x="14595" y="3825"/>
                      <a:pt x="14331" y="3914"/>
                      <a:pt x="14068" y="4010"/>
                    </a:cubicBezTo>
                    <a:cubicBezTo>
                      <a:pt x="13683" y="3858"/>
                      <a:pt x="13261" y="3781"/>
                      <a:pt x="12837" y="3781"/>
                    </a:cubicBezTo>
                    <a:cubicBezTo>
                      <a:pt x="11893" y="3781"/>
                      <a:pt x="10943" y="4160"/>
                      <a:pt x="10388" y="4936"/>
                    </a:cubicBezTo>
                    <a:lnTo>
                      <a:pt x="10388" y="4934"/>
                    </a:lnTo>
                    <a:cubicBezTo>
                      <a:pt x="10120" y="3844"/>
                      <a:pt x="10757" y="2540"/>
                      <a:pt x="11809" y="2105"/>
                    </a:cubicBezTo>
                    <a:cubicBezTo>
                      <a:pt x="12115" y="1979"/>
                      <a:pt x="12451" y="1916"/>
                      <a:pt x="12785" y="1916"/>
                    </a:cubicBezTo>
                    <a:close/>
                    <a:moveTo>
                      <a:pt x="13019" y="4062"/>
                    </a:moveTo>
                    <a:cubicBezTo>
                      <a:pt x="13245" y="4062"/>
                      <a:pt x="13477" y="4088"/>
                      <a:pt x="13716" y="4141"/>
                    </a:cubicBezTo>
                    <a:lnTo>
                      <a:pt x="13716" y="4141"/>
                    </a:lnTo>
                    <a:cubicBezTo>
                      <a:pt x="12679" y="4551"/>
                      <a:pt x="11694" y="5081"/>
                      <a:pt x="10783" y="5721"/>
                    </a:cubicBezTo>
                    <a:cubicBezTo>
                      <a:pt x="10660" y="5576"/>
                      <a:pt x="10560" y="5414"/>
                      <a:pt x="10486" y="5238"/>
                    </a:cubicBezTo>
                    <a:cubicBezTo>
                      <a:pt x="11232" y="4515"/>
                      <a:pt x="12068" y="4062"/>
                      <a:pt x="13019" y="4062"/>
                    </a:cubicBezTo>
                    <a:close/>
                    <a:moveTo>
                      <a:pt x="12532" y="302"/>
                    </a:moveTo>
                    <a:cubicBezTo>
                      <a:pt x="14262" y="302"/>
                      <a:pt x="15624" y="1702"/>
                      <a:pt x="16041" y="3469"/>
                    </a:cubicBezTo>
                    <a:cubicBezTo>
                      <a:pt x="15748" y="3524"/>
                      <a:pt x="15454" y="3587"/>
                      <a:pt x="15163" y="3664"/>
                    </a:cubicBezTo>
                    <a:cubicBezTo>
                      <a:pt x="15253" y="2329"/>
                      <a:pt x="13982" y="1602"/>
                      <a:pt x="12760" y="1602"/>
                    </a:cubicBezTo>
                    <a:cubicBezTo>
                      <a:pt x="12392" y="1602"/>
                      <a:pt x="12028" y="1668"/>
                      <a:pt x="11707" y="1804"/>
                    </a:cubicBezTo>
                    <a:cubicBezTo>
                      <a:pt x="10244" y="2424"/>
                      <a:pt x="9398" y="4609"/>
                      <a:pt x="10619" y="5839"/>
                    </a:cubicBezTo>
                    <a:cubicBezTo>
                      <a:pt x="10348" y="6037"/>
                      <a:pt x="10086" y="6243"/>
                      <a:pt x="9835" y="6458"/>
                    </a:cubicBezTo>
                    <a:cubicBezTo>
                      <a:pt x="8018" y="4692"/>
                      <a:pt x="8909" y="1434"/>
                      <a:pt x="11274" y="541"/>
                    </a:cubicBezTo>
                    <a:cubicBezTo>
                      <a:pt x="11708" y="377"/>
                      <a:pt x="12130" y="302"/>
                      <a:pt x="12532" y="302"/>
                    </a:cubicBezTo>
                    <a:close/>
                    <a:moveTo>
                      <a:pt x="8002" y="15962"/>
                    </a:moveTo>
                    <a:lnTo>
                      <a:pt x="8002" y="15962"/>
                    </a:lnTo>
                    <a:cubicBezTo>
                      <a:pt x="8034" y="16557"/>
                      <a:pt x="8107" y="17150"/>
                      <a:pt x="8222" y="17737"/>
                    </a:cubicBezTo>
                    <a:cubicBezTo>
                      <a:pt x="8218" y="17736"/>
                      <a:pt x="8214" y="17735"/>
                      <a:pt x="8210" y="17735"/>
                    </a:cubicBezTo>
                    <a:cubicBezTo>
                      <a:pt x="8196" y="17735"/>
                      <a:pt x="8182" y="17744"/>
                      <a:pt x="8175" y="17758"/>
                    </a:cubicBezTo>
                    <a:cubicBezTo>
                      <a:pt x="8069" y="18022"/>
                      <a:pt x="7943" y="18276"/>
                      <a:pt x="7812" y="18528"/>
                    </a:cubicBezTo>
                    <a:cubicBezTo>
                      <a:pt x="7807" y="18504"/>
                      <a:pt x="7802" y="18481"/>
                      <a:pt x="7798" y="18457"/>
                    </a:cubicBezTo>
                    <a:cubicBezTo>
                      <a:pt x="7742" y="18183"/>
                      <a:pt x="7688" y="17904"/>
                      <a:pt x="7632" y="17624"/>
                    </a:cubicBezTo>
                    <a:cubicBezTo>
                      <a:pt x="7771" y="17334"/>
                      <a:pt x="7919" y="17050"/>
                      <a:pt x="8061" y="16762"/>
                    </a:cubicBezTo>
                    <a:cubicBezTo>
                      <a:pt x="8080" y="16723"/>
                      <a:pt x="8049" y="16694"/>
                      <a:pt x="8017" y="16694"/>
                    </a:cubicBezTo>
                    <a:cubicBezTo>
                      <a:pt x="8002" y="16694"/>
                      <a:pt x="7985" y="16702"/>
                      <a:pt x="7975" y="16719"/>
                    </a:cubicBezTo>
                    <a:cubicBezTo>
                      <a:pt x="7820" y="16950"/>
                      <a:pt x="7702" y="17202"/>
                      <a:pt x="7603" y="17461"/>
                    </a:cubicBezTo>
                    <a:cubicBezTo>
                      <a:pt x="7562" y="17248"/>
                      <a:pt x="7520" y="17033"/>
                      <a:pt x="7484" y="16814"/>
                    </a:cubicBezTo>
                    <a:cubicBezTo>
                      <a:pt x="7498" y="16814"/>
                      <a:pt x="7511" y="16805"/>
                      <a:pt x="7516" y="16792"/>
                    </a:cubicBezTo>
                    <a:cubicBezTo>
                      <a:pt x="7637" y="16499"/>
                      <a:pt x="7806" y="16244"/>
                      <a:pt x="7991" y="15989"/>
                    </a:cubicBezTo>
                    <a:cubicBezTo>
                      <a:pt x="7997" y="15980"/>
                      <a:pt x="8001" y="15971"/>
                      <a:pt x="8002" y="15962"/>
                    </a:cubicBezTo>
                    <a:close/>
                    <a:moveTo>
                      <a:pt x="8239" y="17831"/>
                    </a:moveTo>
                    <a:cubicBezTo>
                      <a:pt x="8295" y="18105"/>
                      <a:pt x="8362" y="18376"/>
                      <a:pt x="8434" y="18646"/>
                    </a:cubicBezTo>
                    <a:lnTo>
                      <a:pt x="8432" y="18646"/>
                    </a:lnTo>
                    <a:cubicBezTo>
                      <a:pt x="8223" y="18932"/>
                      <a:pt x="8101" y="19285"/>
                      <a:pt x="8037" y="19632"/>
                    </a:cubicBezTo>
                    <a:cubicBezTo>
                      <a:pt x="7971" y="19310"/>
                      <a:pt x="7904" y="18987"/>
                      <a:pt x="7838" y="18665"/>
                    </a:cubicBezTo>
                    <a:cubicBezTo>
                      <a:pt x="8005" y="18405"/>
                      <a:pt x="8139" y="18124"/>
                      <a:pt x="8239" y="17831"/>
                    </a:cubicBezTo>
                    <a:close/>
                    <a:moveTo>
                      <a:pt x="8637" y="19338"/>
                    </a:moveTo>
                    <a:lnTo>
                      <a:pt x="8637" y="19338"/>
                    </a:lnTo>
                    <a:cubicBezTo>
                      <a:pt x="8700" y="19528"/>
                      <a:pt x="8767" y="19719"/>
                      <a:pt x="8840" y="19906"/>
                    </a:cubicBezTo>
                    <a:cubicBezTo>
                      <a:pt x="8842" y="19911"/>
                      <a:pt x="8845" y="19914"/>
                      <a:pt x="8846" y="19919"/>
                    </a:cubicBezTo>
                    <a:cubicBezTo>
                      <a:pt x="8676" y="19965"/>
                      <a:pt x="8504" y="20011"/>
                      <a:pt x="8332" y="20058"/>
                    </a:cubicBezTo>
                    <a:cubicBezTo>
                      <a:pt x="8468" y="19834"/>
                      <a:pt x="8570" y="19591"/>
                      <a:pt x="8637" y="19338"/>
                    </a:cubicBezTo>
                    <a:close/>
                    <a:moveTo>
                      <a:pt x="8477" y="18810"/>
                    </a:moveTo>
                    <a:cubicBezTo>
                      <a:pt x="8507" y="18920"/>
                      <a:pt x="8542" y="19028"/>
                      <a:pt x="8575" y="19136"/>
                    </a:cubicBezTo>
                    <a:lnTo>
                      <a:pt x="8574" y="19138"/>
                    </a:lnTo>
                    <a:cubicBezTo>
                      <a:pt x="8480" y="19501"/>
                      <a:pt x="8336" y="19852"/>
                      <a:pt x="8152" y="20180"/>
                    </a:cubicBezTo>
                    <a:cubicBezTo>
                      <a:pt x="8124" y="20050"/>
                      <a:pt x="8097" y="19921"/>
                      <a:pt x="8070" y="19790"/>
                    </a:cubicBezTo>
                    <a:lnTo>
                      <a:pt x="8070" y="19790"/>
                    </a:lnTo>
                    <a:cubicBezTo>
                      <a:pt x="8073" y="19790"/>
                      <a:pt x="8076" y="19791"/>
                      <a:pt x="8079" y="19791"/>
                    </a:cubicBezTo>
                    <a:cubicBezTo>
                      <a:pt x="8103" y="19791"/>
                      <a:pt x="8123" y="19774"/>
                      <a:pt x="8128" y="19750"/>
                    </a:cubicBezTo>
                    <a:cubicBezTo>
                      <a:pt x="8190" y="19406"/>
                      <a:pt x="8322" y="19109"/>
                      <a:pt x="8477" y="18810"/>
                    </a:cubicBezTo>
                    <a:close/>
                    <a:moveTo>
                      <a:pt x="8002" y="6808"/>
                    </a:moveTo>
                    <a:cubicBezTo>
                      <a:pt x="8322" y="6941"/>
                      <a:pt x="8619" y="7127"/>
                      <a:pt x="8877" y="7360"/>
                    </a:cubicBezTo>
                    <a:cubicBezTo>
                      <a:pt x="7194" y="9202"/>
                      <a:pt x="6690" y="11550"/>
                      <a:pt x="6819" y="14035"/>
                    </a:cubicBezTo>
                    <a:cubicBezTo>
                      <a:pt x="6947" y="16481"/>
                      <a:pt x="7431" y="18952"/>
                      <a:pt x="7999" y="21385"/>
                    </a:cubicBezTo>
                    <a:cubicBezTo>
                      <a:pt x="5397" y="16715"/>
                      <a:pt x="5374" y="11553"/>
                      <a:pt x="8002" y="6808"/>
                    </a:cubicBezTo>
                    <a:close/>
                    <a:moveTo>
                      <a:pt x="8250" y="20174"/>
                    </a:moveTo>
                    <a:cubicBezTo>
                      <a:pt x="8255" y="20203"/>
                      <a:pt x="8274" y="20228"/>
                      <a:pt x="8303" y="20239"/>
                    </a:cubicBezTo>
                    <a:lnTo>
                      <a:pt x="8301" y="20239"/>
                    </a:lnTo>
                    <a:cubicBezTo>
                      <a:pt x="8301" y="20241"/>
                      <a:pt x="8300" y="20244"/>
                      <a:pt x="8300" y="20246"/>
                    </a:cubicBezTo>
                    <a:cubicBezTo>
                      <a:pt x="8341" y="20646"/>
                      <a:pt x="8472" y="21052"/>
                      <a:pt x="8607" y="21449"/>
                    </a:cubicBezTo>
                    <a:cubicBezTo>
                      <a:pt x="8569" y="21580"/>
                      <a:pt x="8539" y="21714"/>
                      <a:pt x="8507" y="21847"/>
                    </a:cubicBezTo>
                    <a:cubicBezTo>
                      <a:pt x="8394" y="21326"/>
                      <a:pt x="8282" y="20805"/>
                      <a:pt x="8174" y="20284"/>
                    </a:cubicBezTo>
                    <a:cubicBezTo>
                      <a:pt x="8201" y="20247"/>
                      <a:pt x="8225" y="20211"/>
                      <a:pt x="8250" y="20174"/>
                    </a:cubicBezTo>
                    <a:close/>
                    <a:moveTo>
                      <a:pt x="9401" y="20059"/>
                    </a:moveTo>
                    <a:cubicBezTo>
                      <a:pt x="9406" y="20679"/>
                      <a:pt x="9473" y="21298"/>
                      <a:pt x="9600" y="21905"/>
                    </a:cubicBezTo>
                    <a:lnTo>
                      <a:pt x="9095" y="21884"/>
                    </a:lnTo>
                    <a:cubicBezTo>
                      <a:pt x="8932" y="21329"/>
                      <a:pt x="8807" y="20717"/>
                      <a:pt x="8544" y="20207"/>
                    </a:cubicBezTo>
                    <a:lnTo>
                      <a:pt x="8542" y="20207"/>
                    </a:lnTo>
                    <a:cubicBezTo>
                      <a:pt x="8829" y="20160"/>
                      <a:pt x="9116" y="20110"/>
                      <a:pt x="9401" y="20059"/>
                    </a:cubicBezTo>
                    <a:close/>
                    <a:moveTo>
                      <a:pt x="6839" y="6582"/>
                    </a:moveTo>
                    <a:cubicBezTo>
                      <a:pt x="7185" y="6582"/>
                      <a:pt x="7530" y="6637"/>
                      <a:pt x="7863" y="6756"/>
                    </a:cubicBezTo>
                    <a:cubicBezTo>
                      <a:pt x="4805" y="11148"/>
                      <a:pt x="4899" y="17917"/>
                      <a:pt x="8175" y="22176"/>
                    </a:cubicBezTo>
                    <a:cubicBezTo>
                      <a:pt x="8179" y="22179"/>
                      <a:pt x="8183" y="22184"/>
                      <a:pt x="8188" y="22187"/>
                    </a:cubicBezTo>
                    <a:cubicBezTo>
                      <a:pt x="8285" y="22585"/>
                      <a:pt x="8381" y="22981"/>
                      <a:pt x="8480" y="23376"/>
                    </a:cubicBezTo>
                    <a:cubicBezTo>
                      <a:pt x="8463" y="23378"/>
                      <a:pt x="8446" y="23380"/>
                      <a:pt x="8428" y="23380"/>
                    </a:cubicBezTo>
                    <a:cubicBezTo>
                      <a:pt x="8058" y="23380"/>
                      <a:pt x="7434" y="22854"/>
                      <a:pt x="7198" y="22644"/>
                    </a:cubicBezTo>
                    <a:lnTo>
                      <a:pt x="7198" y="22646"/>
                    </a:lnTo>
                    <a:cubicBezTo>
                      <a:pt x="6878" y="22362"/>
                      <a:pt x="6604" y="21956"/>
                      <a:pt x="6365" y="21597"/>
                    </a:cubicBezTo>
                    <a:cubicBezTo>
                      <a:pt x="5944" y="20963"/>
                      <a:pt x="5622" y="20258"/>
                      <a:pt x="5353" y="19548"/>
                    </a:cubicBezTo>
                    <a:cubicBezTo>
                      <a:pt x="4805" y="18099"/>
                      <a:pt x="4465" y="16562"/>
                      <a:pt x="4314" y="15023"/>
                    </a:cubicBezTo>
                    <a:cubicBezTo>
                      <a:pt x="4032" y="12151"/>
                      <a:pt x="4220" y="8891"/>
                      <a:pt x="6215" y="6641"/>
                    </a:cubicBezTo>
                    <a:cubicBezTo>
                      <a:pt x="6422" y="6602"/>
                      <a:pt x="6631" y="6582"/>
                      <a:pt x="6839" y="6582"/>
                    </a:cubicBezTo>
                    <a:close/>
                    <a:moveTo>
                      <a:pt x="5670" y="6786"/>
                    </a:moveTo>
                    <a:lnTo>
                      <a:pt x="5670" y="6786"/>
                    </a:lnTo>
                    <a:cubicBezTo>
                      <a:pt x="3461" y="9355"/>
                      <a:pt x="3638" y="13700"/>
                      <a:pt x="4239" y="16787"/>
                    </a:cubicBezTo>
                    <a:cubicBezTo>
                      <a:pt x="4589" y="18587"/>
                      <a:pt x="5158" y="20456"/>
                      <a:pt x="6231" y="21967"/>
                    </a:cubicBezTo>
                    <a:cubicBezTo>
                      <a:pt x="6594" y="22477"/>
                      <a:pt x="7409" y="23628"/>
                      <a:pt x="8180" y="23628"/>
                    </a:cubicBezTo>
                    <a:cubicBezTo>
                      <a:pt x="8295" y="23628"/>
                      <a:pt x="8410" y="23603"/>
                      <a:pt x="8521" y="23545"/>
                    </a:cubicBezTo>
                    <a:cubicBezTo>
                      <a:pt x="8673" y="24157"/>
                      <a:pt x="8824" y="24764"/>
                      <a:pt x="8972" y="25368"/>
                    </a:cubicBezTo>
                    <a:lnTo>
                      <a:pt x="8971" y="25370"/>
                    </a:lnTo>
                    <a:cubicBezTo>
                      <a:pt x="9006" y="25508"/>
                      <a:pt x="9041" y="25647"/>
                      <a:pt x="9074" y="25786"/>
                    </a:cubicBezTo>
                    <a:cubicBezTo>
                      <a:pt x="8852" y="25821"/>
                      <a:pt x="8636" y="25838"/>
                      <a:pt x="8427" y="25838"/>
                    </a:cubicBezTo>
                    <a:cubicBezTo>
                      <a:pt x="3884" y="25838"/>
                      <a:pt x="2532" y="17844"/>
                      <a:pt x="2364" y="14494"/>
                    </a:cubicBezTo>
                    <a:cubicBezTo>
                      <a:pt x="2262" y="12481"/>
                      <a:pt x="2342" y="10261"/>
                      <a:pt x="3471" y="8517"/>
                    </a:cubicBezTo>
                    <a:cubicBezTo>
                      <a:pt x="3987" y="7720"/>
                      <a:pt x="4789" y="7094"/>
                      <a:pt x="5670" y="6786"/>
                    </a:cubicBezTo>
                    <a:close/>
                    <a:moveTo>
                      <a:pt x="6325" y="4016"/>
                    </a:moveTo>
                    <a:cubicBezTo>
                      <a:pt x="7017" y="4016"/>
                      <a:pt x="7730" y="4184"/>
                      <a:pt x="8430" y="4556"/>
                    </a:cubicBezTo>
                    <a:cubicBezTo>
                      <a:pt x="8448" y="4568"/>
                      <a:pt x="8468" y="4573"/>
                      <a:pt x="8487" y="4573"/>
                    </a:cubicBezTo>
                    <a:cubicBezTo>
                      <a:pt x="8514" y="4573"/>
                      <a:pt x="8541" y="4563"/>
                      <a:pt x="8561" y="4544"/>
                    </a:cubicBezTo>
                    <a:cubicBezTo>
                      <a:pt x="8655" y="5324"/>
                      <a:pt x="9006" y="6061"/>
                      <a:pt x="9669" y="6604"/>
                    </a:cubicBezTo>
                    <a:cubicBezTo>
                      <a:pt x="9514" y="6740"/>
                      <a:pt x="9356" y="6875"/>
                      <a:pt x="9210" y="7017"/>
                    </a:cubicBezTo>
                    <a:cubicBezTo>
                      <a:pt x="9175" y="7051"/>
                      <a:pt x="9144" y="7084"/>
                      <a:pt x="9113" y="7118"/>
                    </a:cubicBezTo>
                    <a:cubicBezTo>
                      <a:pt x="9108" y="7113"/>
                      <a:pt x="9106" y="7108"/>
                      <a:pt x="9101" y="7103"/>
                    </a:cubicBezTo>
                    <a:cubicBezTo>
                      <a:pt x="8444" y="6512"/>
                      <a:pt x="7632" y="6243"/>
                      <a:pt x="6808" y="6243"/>
                    </a:cubicBezTo>
                    <a:cubicBezTo>
                      <a:pt x="5899" y="6243"/>
                      <a:pt x="4976" y="6569"/>
                      <a:pt x="4229" y="7151"/>
                    </a:cubicBezTo>
                    <a:cubicBezTo>
                      <a:pt x="2352" y="8611"/>
                      <a:pt x="2006" y="11269"/>
                      <a:pt x="2012" y="13483"/>
                    </a:cubicBezTo>
                    <a:cubicBezTo>
                      <a:pt x="2021" y="17041"/>
                      <a:pt x="3321" y="26105"/>
                      <a:pt x="8257" y="26105"/>
                    </a:cubicBezTo>
                    <a:cubicBezTo>
                      <a:pt x="8538" y="26105"/>
                      <a:pt x="8829" y="26076"/>
                      <a:pt x="9133" y="26015"/>
                    </a:cubicBezTo>
                    <a:cubicBezTo>
                      <a:pt x="9237" y="26438"/>
                      <a:pt x="9345" y="26857"/>
                      <a:pt x="9471" y="27270"/>
                    </a:cubicBezTo>
                    <a:cubicBezTo>
                      <a:pt x="9441" y="27229"/>
                      <a:pt x="9394" y="27201"/>
                      <a:pt x="9341" y="27201"/>
                    </a:cubicBezTo>
                    <a:cubicBezTo>
                      <a:pt x="9315" y="27201"/>
                      <a:pt x="9287" y="27208"/>
                      <a:pt x="9259" y="27223"/>
                    </a:cubicBezTo>
                    <a:cubicBezTo>
                      <a:pt x="8461" y="27677"/>
                      <a:pt x="7737" y="27879"/>
                      <a:pt x="7080" y="27879"/>
                    </a:cubicBezTo>
                    <a:cubicBezTo>
                      <a:pt x="2613" y="27879"/>
                      <a:pt x="1241" y="18542"/>
                      <a:pt x="877" y="15334"/>
                    </a:cubicBezTo>
                    <a:cubicBezTo>
                      <a:pt x="575" y="12651"/>
                      <a:pt x="372" y="9680"/>
                      <a:pt x="1634" y="7199"/>
                    </a:cubicBezTo>
                    <a:cubicBezTo>
                      <a:pt x="2578" y="5348"/>
                      <a:pt x="4374" y="4016"/>
                      <a:pt x="6325" y="4016"/>
                    </a:cubicBezTo>
                    <a:close/>
                    <a:moveTo>
                      <a:pt x="17960" y="3634"/>
                    </a:moveTo>
                    <a:cubicBezTo>
                      <a:pt x="19163" y="3634"/>
                      <a:pt x="20359" y="3866"/>
                      <a:pt x="21477" y="4391"/>
                    </a:cubicBezTo>
                    <a:cubicBezTo>
                      <a:pt x="22736" y="4980"/>
                      <a:pt x="23674" y="5924"/>
                      <a:pt x="24434" y="7023"/>
                    </a:cubicBezTo>
                    <a:cubicBezTo>
                      <a:pt x="23176" y="6123"/>
                      <a:pt x="21609" y="5721"/>
                      <a:pt x="19984" y="5721"/>
                    </a:cubicBezTo>
                    <a:cubicBezTo>
                      <a:pt x="16629" y="5721"/>
                      <a:pt x="13028" y="7439"/>
                      <a:pt x="11400" y="10041"/>
                    </a:cubicBezTo>
                    <a:cubicBezTo>
                      <a:pt x="9882" y="12470"/>
                      <a:pt x="10555" y="15965"/>
                      <a:pt x="10856" y="18630"/>
                    </a:cubicBezTo>
                    <a:cubicBezTo>
                      <a:pt x="11267" y="22286"/>
                      <a:pt x="11985" y="25921"/>
                      <a:pt x="13134" y="29418"/>
                    </a:cubicBezTo>
                    <a:cubicBezTo>
                      <a:pt x="13148" y="29461"/>
                      <a:pt x="13180" y="29479"/>
                      <a:pt x="13213" y="29479"/>
                    </a:cubicBezTo>
                    <a:cubicBezTo>
                      <a:pt x="13268" y="29479"/>
                      <a:pt x="13325" y="29430"/>
                      <a:pt x="13306" y="29361"/>
                    </a:cubicBezTo>
                    <a:cubicBezTo>
                      <a:pt x="12504" y="26356"/>
                      <a:pt x="11798" y="23333"/>
                      <a:pt x="11369" y="20250"/>
                    </a:cubicBezTo>
                    <a:cubicBezTo>
                      <a:pt x="11016" y="17696"/>
                      <a:pt x="10483" y="14737"/>
                      <a:pt x="10944" y="12176"/>
                    </a:cubicBezTo>
                    <a:cubicBezTo>
                      <a:pt x="11467" y="9268"/>
                      <a:pt x="14171" y="7586"/>
                      <a:pt x="16766" y="6673"/>
                    </a:cubicBezTo>
                    <a:cubicBezTo>
                      <a:pt x="17857" y="6289"/>
                      <a:pt x="18965" y="6081"/>
                      <a:pt x="20049" y="6081"/>
                    </a:cubicBezTo>
                    <a:cubicBezTo>
                      <a:pt x="21805" y="6081"/>
                      <a:pt x="23498" y="6626"/>
                      <a:pt x="24960" y="7852"/>
                    </a:cubicBezTo>
                    <a:cubicBezTo>
                      <a:pt x="25540" y="8848"/>
                      <a:pt x="26013" y="9923"/>
                      <a:pt x="26463" y="10957"/>
                    </a:cubicBezTo>
                    <a:cubicBezTo>
                      <a:pt x="27510" y="13375"/>
                      <a:pt x="28335" y="15883"/>
                      <a:pt x="29078" y="18410"/>
                    </a:cubicBezTo>
                    <a:lnTo>
                      <a:pt x="29078" y="18411"/>
                    </a:lnTo>
                    <a:cubicBezTo>
                      <a:pt x="29738" y="20654"/>
                      <a:pt x="30932" y="23432"/>
                      <a:pt x="30505" y="25806"/>
                    </a:cubicBezTo>
                    <a:cubicBezTo>
                      <a:pt x="30112" y="27985"/>
                      <a:pt x="27880" y="29004"/>
                      <a:pt x="25710" y="29737"/>
                    </a:cubicBezTo>
                    <a:cubicBezTo>
                      <a:pt x="25862" y="29555"/>
                      <a:pt x="26018" y="29375"/>
                      <a:pt x="26184" y="29206"/>
                    </a:cubicBezTo>
                    <a:cubicBezTo>
                      <a:pt x="26218" y="29169"/>
                      <a:pt x="26180" y="29109"/>
                      <a:pt x="26139" y="29109"/>
                    </a:cubicBezTo>
                    <a:cubicBezTo>
                      <a:pt x="26129" y="29109"/>
                      <a:pt x="26118" y="29113"/>
                      <a:pt x="26109" y="29122"/>
                    </a:cubicBezTo>
                    <a:cubicBezTo>
                      <a:pt x="25871" y="29330"/>
                      <a:pt x="25656" y="29563"/>
                      <a:pt x="25467" y="29816"/>
                    </a:cubicBezTo>
                    <a:cubicBezTo>
                      <a:pt x="25086" y="29942"/>
                      <a:pt x="24709" y="30060"/>
                      <a:pt x="24348" y="30175"/>
                    </a:cubicBezTo>
                    <a:cubicBezTo>
                      <a:pt x="24480" y="30057"/>
                      <a:pt x="24611" y="29936"/>
                      <a:pt x="24733" y="29808"/>
                    </a:cubicBezTo>
                    <a:cubicBezTo>
                      <a:pt x="24773" y="29768"/>
                      <a:pt x="24731" y="29701"/>
                      <a:pt x="24684" y="29701"/>
                    </a:cubicBezTo>
                    <a:cubicBezTo>
                      <a:pt x="24673" y="29701"/>
                      <a:pt x="24661" y="29705"/>
                      <a:pt x="24651" y="29714"/>
                    </a:cubicBezTo>
                    <a:cubicBezTo>
                      <a:pt x="24447" y="29885"/>
                      <a:pt x="24257" y="30073"/>
                      <a:pt x="24072" y="30264"/>
                    </a:cubicBezTo>
                    <a:cubicBezTo>
                      <a:pt x="23747" y="30368"/>
                      <a:pt x="23434" y="30470"/>
                      <a:pt x="23146" y="30574"/>
                    </a:cubicBezTo>
                    <a:cubicBezTo>
                      <a:pt x="23250" y="30457"/>
                      <a:pt x="23355" y="30342"/>
                      <a:pt x="23463" y="30229"/>
                    </a:cubicBezTo>
                    <a:cubicBezTo>
                      <a:pt x="23490" y="30201"/>
                      <a:pt x="23460" y="30154"/>
                      <a:pt x="23428" y="30154"/>
                    </a:cubicBezTo>
                    <a:cubicBezTo>
                      <a:pt x="23420" y="30154"/>
                      <a:pt x="23412" y="30157"/>
                      <a:pt x="23404" y="30164"/>
                    </a:cubicBezTo>
                    <a:cubicBezTo>
                      <a:pt x="23234" y="30314"/>
                      <a:pt x="23074" y="30478"/>
                      <a:pt x="22929" y="30653"/>
                    </a:cubicBezTo>
                    <a:lnTo>
                      <a:pt x="21861" y="31047"/>
                    </a:lnTo>
                    <a:cubicBezTo>
                      <a:pt x="21997" y="30880"/>
                      <a:pt x="22131" y="30711"/>
                      <a:pt x="22260" y="30537"/>
                    </a:cubicBezTo>
                    <a:cubicBezTo>
                      <a:pt x="22292" y="30492"/>
                      <a:pt x="22254" y="30438"/>
                      <a:pt x="22212" y="30438"/>
                    </a:cubicBezTo>
                    <a:cubicBezTo>
                      <a:pt x="22198" y="30438"/>
                      <a:pt x="22183" y="30444"/>
                      <a:pt x="22171" y="30459"/>
                    </a:cubicBezTo>
                    <a:cubicBezTo>
                      <a:pt x="21986" y="30677"/>
                      <a:pt x="21812" y="30902"/>
                      <a:pt x="21638" y="31130"/>
                    </a:cubicBezTo>
                    <a:lnTo>
                      <a:pt x="20575" y="31522"/>
                    </a:lnTo>
                    <a:cubicBezTo>
                      <a:pt x="20730" y="31358"/>
                      <a:pt x="20880" y="31190"/>
                      <a:pt x="21018" y="31015"/>
                    </a:cubicBezTo>
                    <a:cubicBezTo>
                      <a:pt x="21052" y="30972"/>
                      <a:pt x="21017" y="30925"/>
                      <a:pt x="20975" y="30925"/>
                    </a:cubicBezTo>
                    <a:cubicBezTo>
                      <a:pt x="20961" y="30925"/>
                      <a:pt x="20947" y="30930"/>
                      <a:pt x="20934" y="30942"/>
                    </a:cubicBezTo>
                    <a:cubicBezTo>
                      <a:pt x="20699" y="31157"/>
                      <a:pt x="20486" y="31394"/>
                      <a:pt x="20274" y="31632"/>
                    </a:cubicBezTo>
                    <a:lnTo>
                      <a:pt x="18934" y="32126"/>
                    </a:lnTo>
                    <a:cubicBezTo>
                      <a:pt x="18693" y="32215"/>
                      <a:pt x="18441" y="32312"/>
                      <a:pt x="18186" y="32408"/>
                    </a:cubicBezTo>
                    <a:cubicBezTo>
                      <a:pt x="18404" y="32016"/>
                      <a:pt x="18658" y="31645"/>
                      <a:pt x="18943" y="31297"/>
                    </a:cubicBezTo>
                    <a:cubicBezTo>
                      <a:pt x="18977" y="31258"/>
                      <a:pt x="18940" y="31208"/>
                      <a:pt x="18900" y="31208"/>
                    </a:cubicBezTo>
                    <a:cubicBezTo>
                      <a:pt x="18887" y="31208"/>
                      <a:pt x="18873" y="31214"/>
                      <a:pt x="18862" y="31227"/>
                    </a:cubicBezTo>
                    <a:cubicBezTo>
                      <a:pt x="18529" y="31595"/>
                      <a:pt x="18253" y="32013"/>
                      <a:pt x="18043" y="32462"/>
                    </a:cubicBezTo>
                    <a:cubicBezTo>
                      <a:pt x="17663" y="32602"/>
                      <a:pt x="17273" y="32736"/>
                      <a:pt x="16881" y="32830"/>
                    </a:cubicBezTo>
                    <a:cubicBezTo>
                      <a:pt x="17220" y="32363"/>
                      <a:pt x="17558" y="31895"/>
                      <a:pt x="17880" y="31415"/>
                    </a:cubicBezTo>
                    <a:cubicBezTo>
                      <a:pt x="17914" y="31363"/>
                      <a:pt x="17872" y="31302"/>
                      <a:pt x="17826" y="31302"/>
                    </a:cubicBezTo>
                    <a:cubicBezTo>
                      <a:pt x="17811" y="31302"/>
                      <a:pt x="17794" y="31309"/>
                      <a:pt x="17781" y="31327"/>
                    </a:cubicBezTo>
                    <a:cubicBezTo>
                      <a:pt x="17405" y="31834"/>
                      <a:pt x="17047" y="32354"/>
                      <a:pt x="16691" y="32875"/>
                    </a:cubicBezTo>
                    <a:cubicBezTo>
                      <a:pt x="16425" y="32931"/>
                      <a:pt x="16154" y="32961"/>
                      <a:pt x="15883" y="32963"/>
                    </a:cubicBezTo>
                    <a:cubicBezTo>
                      <a:pt x="16226" y="32303"/>
                      <a:pt x="16603" y="31662"/>
                      <a:pt x="17015" y="31044"/>
                    </a:cubicBezTo>
                    <a:cubicBezTo>
                      <a:pt x="17039" y="31007"/>
                      <a:pt x="16999" y="30965"/>
                      <a:pt x="16961" y="30965"/>
                    </a:cubicBezTo>
                    <a:cubicBezTo>
                      <a:pt x="16947" y="30965"/>
                      <a:pt x="16934" y="30971"/>
                      <a:pt x="16924" y="30985"/>
                    </a:cubicBezTo>
                    <a:cubicBezTo>
                      <a:pt x="16466" y="31600"/>
                      <a:pt x="16074" y="32261"/>
                      <a:pt x="15754" y="32959"/>
                    </a:cubicBezTo>
                    <a:cubicBezTo>
                      <a:pt x="15478" y="32950"/>
                      <a:pt x="15204" y="32894"/>
                      <a:pt x="14944" y="32797"/>
                    </a:cubicBezTo>
                    <a:cubicBezTo>
                      <a:pt x="15300" y="32059"/>
                      <a:pt x="15703" y="31345"/>
                      <a:pt x="16125" y="30644"/>
                    </a:cubicBezTo>
                    <a:cubicBezTo>
                      <a:pt x="16146" y="30609"/>
                      <a:pt x="16111" y="30572"/>
                      <a:pt x="16077" y="30572"/>
                    </a:cubicBezTo>
                    <a:cubicBezTo>
                      <a:pt x="16065" y="30572"/>
                      <a:pt x="16053" y="30577"/>
                      <a:pt x="16044" y="30589"/>
                    </a:cubicBezTo>
                    <a:cubicBezTo>
                      <a:pt x="15569" y="31268"/>
                      <a:pt x="15172" y="31994"/>
                      <a:pt x="14826" y="32747"/>
                    </a:cubicBezTo>
                    <a:cubicBezTo>
                      <a:pt x="14707" y="32695"/>
                      <a:pt x="14592" y="32633"/>
                      <a:pt x="14482" y="32563"/>
                    </a:cubicBezTo>
                    <a:cubicBezTo>
                      <a:pt x="14463" y="32550"/>
                      <a:pt x="14441" y="32543"/>
                      <a:pt x="14418" y="32543"/>
                    </a:cubicBezTo>
                    <a:cubicBezTo>
                      <a:pt x="14414" y="32543"/>
                      <a:pt x="14410" y="32543"/>
                      <a:pt x="14406" y="32543"/>
                    </a:cubicBezTo>
                    <a:cubicBezTo>
                      <a:pt x="14320" y="32484"/>
                      <a:pt x="14235" y="32424"/>
                      <a:pt x="14149" y="32365"/>
                    </a:cubicBezTo>
                    <a:cubicBezTo>
                      <a:pt x="14496" y="31683"/>
                      <a:pt x="14874" y="31020"/>
                      <a:pt x="15281" y="30374"/>
                    </a:cubicBezTo>
                    <a:cubicBezTo>
                      <a:pt x="15305" y="30336"/>
                      <a:pt x="15264" y="30293"/>
                      <a:pt x="15226" y="30293"/>
                    </a:cubicBezTo>
                    <a:cubicBezTo>
                      <a:pt x="15212" y="30293"/>
                      <a:pt x="15199" y="30299"/>
                      <a:pt x="15190" y="30312"/>
                    </a:cubicBezTo>
                    <a:cubicBezTo>
                      <a:pt x="14750" y="30939"/>
                      <a:pt x="14372" y="31605"/>
                      <a:pt x="14063" y="32303"/>
                    </a:cubicBezTo>
                    <a:cubicBezTo>
                      <a:pt x="13878" y="32175"/>
                      <a:pt x="13692" y="32048"/>
                      <a:pt x="13510" y="31916"/>
                    </a:cubicBezTo>
                    <a:cubicBezTo>
                      <a:pt x="13787" y="31399"/>
                      <a:pt x="14093" y="30899"/>
                      <a:pt x="14426" y="30416"/>
                    </a:cubicBezTo>
                    <a:cubicBezTo>
                      <a:pt x="14454" y="30376"/>
                      <a:pt x="14419" y="30327"/>
                      <a:pt x="14383" y="30327"/>
                    </a:cubicBezTo>
                    <a:cubicBezTo>
                      <a:pt x="14370" y="30327"/>
                      <a:pt x="14357" y="30333"/>
                      <a:pt x="14347" y="30347"/>
                    </a:cubicBezTo>
                    <a:cubicBezTo>
                      <a:pt x="13986" y="30817"/>
                      <a:pt x="13682" y="31319"/>
                      <a:pt x="13414" y="31845"/>
                    </a:cubicBezTo>
                    <a:cubicBezTo>
                      <a:pt x="13207" y="31694"/>
                      <a:pt x="13000" y="31544"/>
                      <a:pt x="12797" y="31386"/>
                    </a:cubicBezTo>
                    <a:cubicBezTo>
                      <a:pt x="13086" y="30983"/>
                      <a:pt x="13376" y="30581"/>
                      <a:pt x="13644" y="30164"/>
                    </a:cubicBezTo>
                    <a:cubicBezTo>
                      <a:pt x="13667" y="30129"/>
                      <a:pt x="13630" y="30090"/>
                      <a:pt x="13595" y="30090"/>
                    </a:cubicBezTo>
                    <a:cubicBezTo>
                      <a:pt x="13582" y="30090"/>
                      <a:pt x="13569" y="30095"/>
                      <a:pt x="13559" y="30108"/>
                    </a:cubicBezTo>
                    <a:cubicBezTo>
                      <a:pt x="13264" y="30502"/>
                      <a:pt x="12992" y="30913"/>
                      <a:pt x="12718" y="31323"/>
                    </a:cubicBezTo>
                    <a:cubicBezTo>
                      <a:pt x="12409" y="31079"/>
                      <a:pt x="12107" y="30827"/>
                      <a:pt x="11825" y="30554"/>
                    </a:cubicBezTo>
                    <a:cubicBezTo>
                      <a:pt x="11585" y="30322"/>
                      <a:pt x="11363" y="30071"/>
                      <a:pt x="11161" y="29807"/>
                    </a:cubicBezTo>
                    <a:cubicBezTo>
                      <a:pt x="11299" y="29523"/>
                      <a:pt x="11438" y="29238"/>
                      <a:pt x="11567" y="28949"/>
                    </a:cubicBezTo>
                    <a:cubicBezTo>
                      <a:pt x="11581" y="28919"/>
                      <a:pt x="11556" y="28893"/>
                      <a:pt x="11530" y="28893"/>
                    </a:cubicBezTo>
                    <a:cubicBezTo>
                      <a:pt x="11518" y="28893"/>
                      <a:pt x="11505" y="28900"/>
                      <a:pt x="11497" y="28914"/>
                    </a:cubicBezTo>
                    <a:cubicBezTo>
                      <a:pt x="11361" y="29187"/>
                      <a:pt x="11234" y="29463"/>
                      <a:pt x="11108" y="29738"/>
                    </a:cubicBezTo>
                    <a:cubicBezTo>
                      <a:pt x="10990" y="29582"/>
                      <a:pt x="10877" y="29423"/>
                      <a:pt x="10772" y="29259"/>
                    </a:cubicBezTo>
                    <a:cubicBezTo>
                      <a:pt x="10896" y="29131"/>
                      <a:pt x="10974" y="28875"/>
                      <a:pt x="11025" y="28774"/>
                    </a:cubicBezTo>
                    <a:cubicBezTo>
                      <a:pt x="11237" y="28345"/>
                      <a:pt x="11438" y="27913"/>
                      <a:pt x="11623" y="27474"/>
                    </a:cubicBezTo>
                    <a:cubicBezTo>
                      <a:pt x="11640" y="27432"/>
                      <a:pt x="11606" y="27399"/>
                      <a:pt x="11573" y="27399"/>
                    </a:cubicBezTo>
                    <a:cubicBezTo>
                      <a:pt x="11556" y="27399"/>
                      <a:pt x="11540" y="27407"/>
                      <a:pt x="11530" y="27427"/>
                    </a:cubicBezTo>
                    <a:cubicBezTo>
                      <a:pt x="11381" y="27737"/>
                      <a:pt x="11231" y="28046"/>
                      <a:pt x="11087" y="28358"/>
                    </a:cubicBezTo>
                    <a:cubicBezTo>
                      <a:pt x="11035" y="28471"/>
                      <a:pt x="10866" y="28969"/>
                      <a:pt x="10718" y="29173"/>
                    </a:cubicBezTo>
                    <a:cubicBezTo>
                      <a:pt x="10627" y="29024"/>
                      <a:pt x="10541" y="28873"/>
                      <a:pt x="10459" y="28722"/>
                    </a:cubicBezTo>
                    <a:cubicBezTo>
                      <a:pt x="10711" y="28263"/>
                      <a:pt x="10950" y="27797"/>
                      <a:pt x="11173" y="27327"/>
                    </a:cubicBezTo>
                    <a:cubicBezTo>
                      <a:pt x="11184" y="27297"/>
                      <a:pt x="11160" y="27273"/>
                      <a:pt x="11136" y="27273"/>
                    </a:cubicBezTo>
                    <a:cubicBezTo>
                      <a:pt x="11124" y="27273"/>
                      <a:pt x="11112" y="27279"/>
                      <a:pt x="11103" y="27292"/>
                    </a:cubicBezTo>
                    <a:cubicBezTo>
                      <a:pt x="10863" y="27732"/>
                      <a:pt x="10633" y="28183"/>
                      <a:pt x="10416" y="28637"/>
                    </a:cubicBezTo>
                    <a:cubicBezTo>
                      <a:pt x="10324" y="28454"/>
                      <a:pt x="10235" y="28267"/>
                      <a:pt x="10153" y="28078"/>
                    </a:cubicBezTo>
                    <a:cubicBezTo>
                      <a:pt x="10325" y="27768"/>
                      <a:pt x="10496" y="27459"/>
                      <a:pt x="10657" y="27145"/>
                    </a:cubicBezTo>
                    <a:cubicBezTo>
                      <a:pt x="10673" y="27113"/>
                      <a:pt x="10646" y="27088"/>
                      <a:pt x="10619" y="27088"/>
                    </a:cubicBezTo>
                    <a:cubicBezTo>
                      <a:pt x="10606" y="27088"/>
                      <a:pt x="10592" y="27094"/>
                      <a:pt x="10584" y="27109"/>
                    </a:cubicBezTo>
                    <a:cubicBezTo>
                      <a:pt x="10418" y="27391"/>
                      <a:pt x="10262" y="27678"/>
                      <a:pt x="10107" y="27966"/>
                    </a:cubicBezTo>
                    <a:cubicBezTo>
                      <a:pt x="10026" y="27767"/>
                      <a:pt x="9948" y="27564"/>
                      <a:pt x="9876" y="27357"/>
                    </a:cubicBezTo>
                    <a:cubicBezTo>
                      <a:pt x="10086" y="27011"/>
                      <a:pt x="10287" y="26661"/>
                      <a:pt x="10464" y="26297"/>
                    </a:cubicBezTo>
                    <a:cubicBezTo>
                      <a:pt x="10480" y="26264"/>
                      <a:pt x="10454" y="26239"/>
                      <a:pt x="10426" y="26239"/>
                    </a:cubicBezTo>
                    <a:cubicBezTo>
                      <a:pt x="10412" y="26239"/>
                      <a:pt x="10397" y="26245"/>
                      <a:pt x="10388" y="26261"/>
                    </a:cubicBezTo>
                    <a:cubicBezTo>
                      <a:pt x="10187" y="26575"/>
                      <a:pt x="10005" y="26901"/>
                      <a:pt x="9833" y="27233"/>
                    </a:cubicBezTo>
                    <a:cubicBezTo>
                      <a:pt x="9771" y="27046"/>
                      <a:pt x="9712" y="26855"/>
                      <a:pt x="9658" y="26662"/>
                    </a:cubicBezTo>
                    <a:cubicBezTo>
                      <a:pt x="9863" y="26184"/>
                      <a:pt x="10090" y="25716"/>
                      <a:pt x="10317" y="25247"/>
                    </a:cubicBezTo>
                    <a:cubicBezTo>
                      <a:pt x="10336" y="25212"/>
                      <a:pt x="10306" y="25183"/>
                      <a:pt x="10276" y="25183"/>
                    </a:cubicBezTo>
                    <a:cubicBezTo>
                      <a:pt x="10261" y="25183"/>
                      <a:pt x="10246" y="25190"/>
                      <a:pt x="10236" y="25207"/>
                    </a:cubicBezTo>
                    <a:cubicBezTo>
                      <a:pt x="9999" y="25633"/>
                      <a:pt x="9801" y="26074"/>
                      <a:pt x="9619" y="26522"/>
                    </a:cubicBezTo>
                    <a:cubicBezTo>
                      <a:pt x="9603" y="26465"/>
                      <a:pt x="9586" y="26411"/>
                      <a:pt x="9570" y="26352"/>
                    </a:cubicBezTo>
                    <a:cubicBezTo>
                      <a:pt x="9532" y="26207"/>
                      <a:pt x="9498" y="26058"/>
                      <a:pt x="9460" y="25912"/>
                    </a:cubicBezTo>
                    <a:cubicBezTo>
                      <a:pt x="9481" y="25870"/>
                      <a:pt x="9463" y="25816"/>
                      <a:pt x="9427" y="25781"/>
                    </a:cubicBezTo>
                    <a:cubicBezTo>
                      <a:pt x="9396" y="25658"/>
                      <a:pt x="9368" y="25536"/>
                      <a:pt x="9337" y="25413"/>
                    </a:cubicBezTo>
                    <a:cubicBezTo>
                      <a:pt x="9600" y="24974"/>
                      <a:pt x="9865" y="24538"/>
                      <a:pt x="10113" y="24093"/>
                    </a:cubicBezTo>
                    <a:cubicBezTo>
                      <a:pt x="10128" y="24068"/>
                      <a:pt x="10107" y="24048"/>
                      <a:pt x="10084" y="24048"/>
                    </a:cubicBezTo>
                    <a:cubicBezTo>
                      <a:pt x="10073" y="24048"/>
                      <a:pt x="10062" y="24053"/>
                      <a:pt x="10055" y="24064"/>
                    </a:cubicBezTo>
                    <a:cubicBezTo>
                      <a:pt x="9798" y="24472"/>
                      <a:pt x="9554" y="24887"/>
                      <a:pt x="9309" y="25301"/>
                    </a:cubicBezTo>
                    <a:cubicBezTo>
                      <a:pt x="9227" y="24970"/>
                      <a:pt x="9144" y="24638"/>
                      <a:pt x="9066" y="24305"/>
                    </a:cubicBezTo>
                    <a:cubicBezTo>
                      <a:pt x="9261" y="23883"/>
                      <a:pt x="9486" y="23473"/>
                      <a:pt x="9737" y="23081"/>
                    </a:cubicBezTo>
                    <a:cubicBezTo>
                      <a:pt x="9755" y="23053"/>
                      <a:pt x="9725" y="23023"/>
                      <a:pt x="9698" y="23023"/>
                    </a:cubicBezTo>
                    <a:cubicBezTo>
                      <a:pt x="9688" y="23023"/>
                      <a:pt x="9678" y="23027"/>
                      <a:pt x="9670" y="23036"/>
                    </a:cubicBezTo>
                    <a:cubicBezTo>
                      <a:pt x="9414" y="23390"/>
                      <a:pt x="9200" y="23774"/>
                      <a:pt x="9036" y="24179"/>
                    </a:cubicBezTo>
                    <a:cubicBezTo>
                      <a:pt x="8960" y="23854"/>
                      <a:pt x="8885" y="23531"/>
                      <a:pt x="8811" y="23205"/>
                    </a:cubicBezTo>
                    <a:cubicBezTo>
                      <a:pt x="8925" y="22918"/>
                      <a:pt x="9052" y="22636"/>
                      <a:pt x="9194" y="22362"/>
                    </a:cubicBezTo>
                    <a:cubicBezTo>
                      <a:pt x="9211" y="22329"/>
                      <a:pt x="9183" y="22302"/>
                      <a:pt x="9154" y="22302"/>
                    </a:cubicBezTo>
                    <a:cubicBezTo>
                      <a:pt x="9140" y="22302"/>
                      <a:pt x="9126" y="22308"/>
                      <a:pt x="9117" y="22324"/>
                    </a:cubicBezTo>
                    <a:cubicBezTo>
                      <a:pt x="8983" y="22557"/>
                      <a:pt x="8869" y="22802"/>
                      <a:pt x="8776" y="23056"/>
                    </a:cubicBezTo>
                    <a:cubicBezTo>
                      <a:pt x="8692" y="22679"/>
                      <a:pt x="8606" y="22303"/>
                      <a:pt x="8523" y="21927"/>
                    </a:cubicBezTo>
                    <a:lnTo>
                      <a:pt x="8523" y="21927"/>
                    </a:lnTo>
                    <a:cubicBezTo>
                      <a:pt x="8529" y="21930"/>
                      <a:pt x="8536" y="21931"/>
                      <a:pt x="8542" y="21931"/>
                    </a:cubicBezTo>
                    <a:cubicBezTo>
                      <a:pt x="8562" y="21931"/>
                      <a:pt x="8581" y="21919"/>
                      <a:pt x="8587" y="21898"/>
                    </a:cubicBezTo>
                    <a:cubicBezTo>
                      <a:pt x="8614" y="21809"/>
                      <a:pt x="8642" y="21720"/>
                      <a:pt x="8668" y="21629"/>
                    </a:cubicBezTo>
                    <a:cubicBezTo>
                      <a:pt x="8722" y="21785"/>
                      <a:pt x="8775" y="21940"/>
                      <a:pt x="8821" y="22093"/>
                    </a:cubicBezTo>
                    <a:cubicBezTo>
                      <a:pt x="8843" y="22163"/>
                      <a:pt x="8913" y="22198"/>
                      <a:pt x="8982" y="22201"/>
                    </a:cubicBezTo>
                    <a:lnTo>
                      <a:pt x="9800" y="22224"/>
                    </a:lnTo>
                    <a:cubicBezTo>
                      <a:pt x="9801" y="22224"/>
                      <a:pt x="9802" y="22224"/>
                      <a:pt x="9804" y="22224"/>
                    </a:cubicBezTo>
                    <a:cubicBezTo>
                      <a:pt x="9911" y="22224"/>
                      <a:pt x="9959" y="22108"/>
                      <a:pt x="9938" y="22018"/>
                    </a:cubicBezTo>
                    <a:cubicBezTo>
                      <a:pt x="9774" y="21317"/>
                      <a:pt x="9691" y="20600"/>
                      <a:pt x="9693" y="19879"/>
                    </a:cubicBezTo>
                    <a:cubicBezTo>
                      <a:pt x="9693" y="19792"/>
                      <a:pt x="9616" y="19744"/>
                      <a:pt x="9539" y="19744"/>
                    </a:cubicBezTo>
                    <a:cubicBezTo>
                      <a:pt x="9525" y="19744"/>
                      <a:pt x="9511" y="19745"/>
                      <a:pt x="9498" y="19748"/>
                    </a:cubicBezTo>
                    <a:cubicBezTo>
                      <a:pt x="9361" y="19783"/>
                      <a:pt x="9224" y="19820"/>
                      <a:pt x="9085" y="19857"/>
                    </a:cubicBezTo>
                    <a:cubicBezTo>
                      <a:pt x="9087" y="19846"/>
                      <a:pt x="9085" y="19836"/>
                      <a:pt x="9084" y="19827"/>
                    </a:cubicBezTo>
                    <a:cubicBezTo>
                      <a:pt x="8005" y="16033"/>
                      <a:pt x="7873" y="12017"/>
                      <a:pt x="10356" y="8710"/>
                    </a:cubicBezTo>
                    <a:cubicBezTo>
                      <a:pt x="12506" y="5846"/>
                      <a:pt x="15651" y="5051"/>
                      <a:pt x="18944" y="5051"/>
                    </a:cubicBezTo>
                    <a:cubicBezTo>
                      <a:pt x="19636" y="5051"/>
                      <a:pt x="20335" y="5086"/>
                      <a:pt x="21033" y="5144"/>
                    </a:cubicBezTo>
                    <a:cubicBezTo>
                      <a:pt x="21035" y="5145"/>
                      <a:pt x="21038" y="5145"/>
                      <a:pt x="21041" y="5145"/>
                    </a:cubicBezTo>
                    <a:cubicBezTo>
                      <a:pt x="21124" y="5145"/>
                      <a:pt x="21149" y="5029"/>
                      <a:pt x="21061" y="5004"/>
                    </a:cubicBezTo>
                    <a:cubicBezTo>
                      <a:pt x="20181" y="4759"/>
                      <a:pt x="19261" y="4640"/>
                      <a:pt x="18336" y="4640"/>
                    </a:cubicBezTo>
                    <a:cubicBezTo>
                      <a:pt x="15198" y="4640"/>
                      <a:pt x="12006" y="6014"/>
                      <a:pt x="10126" y="8511"/>
                    </a:cubicBezTo>
                    <a:cubicBezTo>
                      <a:pt x="8743" y="10350"/>
                      <a:pt x="8056" y="12599"/>
                      <a:pt x="7986" y="14879"/>
                    </a:cubicBezTo>
                    <a:cubicBezTo>
                      <a:pt x="7977" y="14866"/>
                      <a:pt x="7963" y="14859"/>
                      <a:pt x="7949" y="14859"/>
                    </a:cubicBezTo>
                    <a:cubicBezTo>
                      <a:pt x="7934" y="14859"/>
                      <a:pt x="7918" y="14867"/>
                      <a:pt x="7909" y="14883"/>
                    </a:cubicBezTo>
                    <a:cubicBezTo>
                      <a:pt x="7740" y="15158"/>
                      <a:pt x="7600" y="15456"/>
                      <a:pt x="7450" y="15745"/>
                    </a:cubicBezTo>
                    <a:cubicBezTo>
                      <a:pt x="7433" y="15776"/>
                      <a:pt x="7461" y="15802"/>
                      <a:pt x="7489" y="15802"/>
                    </a:cubicBezTo>
                    <a:cubicBezTo>
                      <a:pt x="7502" y="15802"/>
                      <a:pt x="7515" y="15796"/>
                      <a:pt x="7524" y="15781"/>
                    </a:cubicBezTo>
                    <a:cubicBezTo>
                      <a:pt x="7678" y="15499"/>
                      <a:pt x="7849" y="15224"/>
                      <a:pt x="7986" y="14932"/>
                    </a:cubicBezTo>
                    <a:lnTo>
                      <a:pt x="7986" y="14932"/>
                    </a:lnTo>
                    <a:cubicBezTo>
                      <a:pt x="7978" y="15272"/>
                      <a:pt x="7983" y="15611"/>
                      <a:pt x="8001" y="15950"/>
                    </a:cubicBezTo>
                    <a:lnTo>
                      <a:pt x="8001" y="15950"/>
                    </a:lnTo>
                    <a:cubicBezTo>
                      <a:pt x="7997" y="15928"/>
                      <a:pt x="7976" y="15910"/>
                      <a:pt x="7953" y="15910"/>
                    </a:cubicBezTo>
                    <a:cubicBezTo>
                      <a:pt x="7941" y="15910"/>
                      <a:pt x="7929" y="15915"/>
                      <a:pt x="7919" y="15926"/>
                    </a:cubicBezTo>
                    <a:cubicBezTo>
                      <a:pt x="7712" y="16140"/>
                      <a:pt x="7567" y="16411"/>
                      <a:pt x="7460" y="16690"/>
                    </a:cubicBezTo>
                    <a:cubicBezTo>
                      <a:pt x="7291" y="15705"/>
                      <a:pt x="7159" y="14698"/>
                      <a:pt x="7130" y="13697"/>
                    </a:cubicBezTo>
                    <a:cubicBezTo>
                      <a:pt x="7345" y="13241"/>
                      <a:pt x="7598" y="12815"/>
                      <a:pt x="7879" y="12398"/>
                    </a:cubicBezTo>
                    <a:cubicBezTo>
                      <a:pt x="7905" y="12360"/>
                      <a:pt x="7874" y="12314"/>
                      <a:pt x="7839" y="12314"/>
                    </a:cubicBezTo>
                    <a:cubicBezTo>
                      <a:pt x="7827" y="12314"/>
                      <a:pt x="7815" y="12319"/>
                      <a:pt x="7804" y="12332"/>
                    </a:cubicBezTo>
                    <a:cubicBezTo>
                      <a:pt x="7525" y="12677"/>
                      <a:pt x="7307" y="13064"/>
                      <a:pt x="7130" y="13470"/>
                    </a:cubicBezTo>
                    <a:cubicBezTo>
                      <a:pt x="7122" y="13018"/>
                      <a:pt x="7138" y="12564"/>
                      <a:pt x="7181" y="12114"/>
                    </a:cubicBezTo>
                    <a:cubicBezTo>
                      <a:pt x="7187" y="12118"/>
                      <a:pt x="7194" y="12120"/>
                      <a:pt x="7200" y="12120"/>
                    </a:cubicBezTo>
                    <a:cubicBezTo>
                      <a:pt x="7213" y="12120"/>
                      <a:pt x="7225" y="12114"/>
                      <a:pt x="7232" y="12103"/>
                    </a:cubicBezTo>
                    <a:cubicBezTo>
                      <a:pt x="7501" y="11634"/>
                      <a:pt x="7802" y="11185"/>
                      <a:pt x="8134" y="10758"/>
                    </a:cubicBezTo>
                    <a:cubicBezTo>
                      <a:pt x="8159" y="10723"/>
                      <a:pt x="8129" y="10681"/>
                      <a:pt x="8096" y="10681"/>
                    </a:cubicBezTo>
                    <a:cubicBezTo>
                      <a:pt x="8086" y="10681"/>
                      <a:pt x="8075" y="10686"/>
                      <a:pt x="8065" y="10697"/>
                    </a:cubicBezTo>
                    <a:cubicBezTo>
                      <a:pt x="7732" y="11116"/>
                      <a:pt x="7437" y="11564"/>
                      <a:pt x="7189" y="12038"/>
                    </a:cubicBezTo>
                    <a:cubicBezTo>
                      <a:pt x="7227" y="11663"/>
                      <a:pt x="7289" y="11290"/>
                      <a:pt x="7374" y="10922"/>
                    </a:cubicBezTo>
                    <a:cubicBezTo>
                      <a:pt x="7379" y="10936"/>
                      <a:pt x="7392" y="10943"/>
                      <a:pt x="7404" y="10943"/>
                    </a:cubicBezTo>
                    <a:cubicBezTo>
                      <a:pt x="7416" y="10943"/>
                      <a:pt x="7427" y="10937"/>
                      <a:pt x="7433" y="10925"/>
                    </a:cubicBezTo>
                    <a:cubicBezTo>
                      <a:pt x="7646" y="10472"/>
                      <a:pt x="7935" y="10061"/>
                      <a:pt x="8289" y="9709"/>
                    </a:cubicBezTo>
                    <a:cubicBezTo>
                      <a:pt x="8323" y="9675"/>
                      <a:pt x="8287" y="9629"/>
                      <a:pt x="8248" y="9629"/>
                    </a:cubicBezTo>
                    <a:cubicBezTo>
                      <a:pt x="8236" y="9629"/>
                      <a:pt x="8224" y="9633"/>
                      <a:pt x="8214" y="9644"/>
                    </a:cubicBezTo>
                    <a:cubicBezTo>
                      <a:pt x="7860" y="9991"/>
                      <a:pt x="7579" y="10406"/>
                      <a:pt x="7388" y="10861"/>
                    </a:cubicBezTo>
                    <a:cubicBezTo>
                      <a:pt x="7453" y="10582"/>
                      <a:pt x="7533" y="10308"/>
                      <a:pt x="7627" y="10037"/>
                    </a:cubicBezTo>
                    <a:cubicBezTo>
                      <a:pt x="8078" y="8762"/>
                      <a:pt x="8917" y="7691"/>
                      <a:pt x="9940" y="6804"/>
                    </a:cubicBezTo>
                    <a:cubicBezTo>
                      <a:pt x="9972" y="6824"/>
                      <a:pt x="10002" y="6847"/>
                      <a:pt x="10034" y="6867"/>
                    </a:cubicBezTo>
                    <a:cubicBezTo>
                      <a:pt x="10047" y="6875"/>
                      <a:pt x="10061" y="6879"/>
                      <a:pt x="10074" y="6879"/>
                    </a:cubicBezTo>
                    <a:cubicBezTo>
                      <a:pt x="10146" y="6879"/>
                      <a:pt x="10203" y="6770"/>
                      <a:pt x="10134" y="6717"/>
                    </a:cubicBezTo>
                    <a:cubicBezTo>
                      <a:pt x="10117" y="6705"/>
                      <a:pt x="10101" y="6690"/>
                      <a:pt x="10085" y="6678"/>
                    </a:cubicBezTo>
                    <a:cubicBezTo>
                      <a:pt x="11161" y="5777"/>
                      <a:pt x="12428" y="5074"/>
                      <a:pt x="13671" y="4550"/>
                    </a:cubicBezTo>
                    <a:cubicBezTo>
                      <a:pt x="15025" y="3977"/>
                      <a:pt x="16497" y="3634"/>
                      <a:pt x="17960" y="3634"/>
                    </a:cubicBezTo>
                    <a:close/>
                    <a:moveTo>
                      <a:pt x="12479" y="0"/>
                    </a:moveTo>
                    <a:cubicBezTo>
                      <a:pt x="11905" y="0"/>
                      <a:pt x="11321" y="129"/>
                      <a:pt x="10769" y="406"/>
                    </a:cubicBezTo>
                    <a:cubicBezTo>
                      <a:pt x="9820" y="881"/>
                      <a:pt x="9124" y="1758"/>
                      <a:pt x="8778" y="2736"/>
                    </a:cubicBezTo>
                    <a:cubicBezTo>
                      <a:pt x="8226" y="2873"/>
                      <a:pt x="7750" y="3377"/>
                      <a:pt x="7484" y="3869"/>
                    </a:cubicBezTo>
                    <a:cubicBezTo>
                      <a:pt x="7079" y="3751"/>
                      <a:pt x="6669" y="3695"/>
                      <a:pt x="6260" y="3695"/>
                    </a:cubicBezTo>
                    <a:cubicBezTo>
                      <a:pt x="4640" y="3695"/>
                      <a:pt x="3051" y="4575"/>
                      <a:pt x="2022" y="5930"/>
                    </a:cubicBezTo>
                    <a:cubicBezTo>
                      <a:pt x="1" y="8590"/>
                      <a:pt x="186" y="12215"/>
                      <a:pt x="540" y="15353"/>
                    </a:cubicBezTo>
                    <a:cubicBezTo>
                      <a:pt x="915" y="18682"/>
                      <a:pt x="2401" y="28233"/>
                      <a:pt x="7040" y="28233"/>
                    </a:cubicBezTo>
                    <a:cubicBezTo>
                      <a:pt x="7760" y="28233"/>
                      <a:pt x="8556" y="28003"/>
                      <a:pt x="9436" y="27483"/>
                    </a:cubicBezTo>
                    <a:cubicBezTo>
                      <a:pt x="9474" y="27464"/>
                      <a:pt x="9501" y="27426"/>
                      <a:pt x="9506" y="27381"/>
                    </a:cubicBezTo>
                    <a:cubicBezTo>
                      <a:pt x="9795" y="28293"/>
                      <a:pt x="10176" y="29165"/>
                      <a:pt x="10789" y="29928"/>
                    </a:cubicBezTo>
                    <a:cubicBezTo>
                      <a:pt x="11731" y="31103"/>
                      <a:pt x="13005" y="31925"/>
                      <a:pt x="14249" y="32741"/>
                    </a:cubicBezTo>
                    <a:cubicBezTo>
                      <a:pt x="14256" y="32775"/>
                      <a:pt x="14275" y="32806"/>
                      <a:pt x="14304" y="32826"/>
                    </a:cubicBezTo>
                    <a:cubicBezTo>
                      <a:pt x="14822" y="33176"/>
                      <a:pt x="15403" y="33314"/>
                      <a:pt x="16012" y="33314"/>
                    </a:cubicBezTo>
                    <a:cubicBezTo>
                      <a:pt x="17739" y="33314"/>
                      <a:pt x="19695" y="32206"/>
                      <a:pt x="21111" y="31684"/>
                    </a:cubicBezTo>
                    <a:lnTo>
                      <a:pt x="25766" y="29968"/>
                    </a:lnTo>
                    <a:cubicBezTo>
                      <a:pt x="27046" y="29496"/>
                      <a:pt x="28508" y="29094"/>
                      <a:pt x="29556" y="28173"/>
                    </a:cubicBezTo>
                    <a:cubicBezTo>
                      <a:pt x="31233" y="26701"/>
                      <a:pt x="31037" y="24457"/>
                      <a:pt x="30564" y="22480"/>
                    </a:cubicBezTo>
                    <a:cubicBezTo>
                      <a:pt x="29781" y="19214"/>
                      <a:pt x="28793" y="16003"/>
                      <a:pt x="27602" y="12865"/>
                    </a:cubicBezTo>
                    <a:cubicBezTo>
                      <a:pt x="26600" y="10232"/>
                      <a:pt x="25441" y="6957"/>
                      <a:pt x="23215" y="5093"/>
                    </a:cubicBezTo>
                    <a:cubicBezTo>
                      <a:pt x="21731" y="3852"/>
                      <a:pt x="19815" y="3288"/>
                      <a:pt x="17904" y="3288"/>
                    </a:cubicBezTo>
                    <a:cubicBezTo>
                      <a:pt x="17440" y="3288"/>
                      <a:pt x="16976" y="3322"/>
                      <a:pt x="16519" y="3386"/>
                    </a:cubicBezTo>
                    <a:cubicBezTo>
                      <a:pt x="16457" y="3394"/>
                      <a:pt x="16396" y="3409"/>
                      <a:pt x="16336" y="3418"/>
                    </a:cubicBezTo>
                    <a:cubicBezTo>
                      <a:pt x="16139" y="1385"/>
                      <a:pt x="14364" y="0"/>
                      <a:pt x="12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" name="Google Shape;134;p9"/>
              <p:cNvSpPr/>
              <p:nvPr/>
            </p:nvSpPr>
            <p:spPr>
              <a:xfrm>
                <a:off x="52391" y="4566165"/>
                <a:ext cx="25162" cy="35208"/>
              </a:xfrm>
              <a:custGeom>
                <a:avLst/>
                <a:gdLst/>
                <a:ahLst/>
                <a:cxnLst/>
                <a:rect l="l" t="t" r="r" b="b"/>
                <a:pathLst>
                  <a:path w="764" h="1069" extrusionOk="0">
                    <a:moveTo>
                      <a:pt x="685" y="1"/>
                    </a:moveTo>
                    <a:cubicBezTo>
                      <a:pt x="672" y="1"/>
                      <a:pt x="659" y="6"/>
                      <a:pt x="647" y="17"/>
                    </a:cubicBezTo>
                    <a:cubicBezTo>
                      <a:pt x="365" y="293"/>
                      <a:pt x="148" y="629"/>
                      <a:pt x="14" y="1001"/>
                    </a:cubicBezTo>
                    <a:cubicBezTo>
                      <a:pt x="0" y="1038"/>
                      <a:pt x="30" y="1069"/>
                      <a:pt x="59" y="1069"/>
                    </a:cubicBezTo>
                    <a:cubicBezTo>
                      <a:pt x="73" y="1069"/>
                      <a:pt x="88" y="1061"/>
                      <a:pt x="97" y="1042"/>
                    </a:cubicBezTo>
                    <a:cubicBezTo>
                      <a:pt x="258" y="695"/>
                      <a:pt x="472" y="373"/>
                      <a:pt x="728" y="87"/>
                    </a:cubicBezTo>
                    <a:cubicBezTo>
                      <a:pt x="763" y="48"/>
                      <a:pt x="726" y="1"/>
                      <a:pt x="685" y="1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9"/>
              <p:cNvSpPr/>
              <p:nvPr/>
            </p:nvSpPr>
            <p:spPr>
              <a:xfrm>
                <a:off x="199935" y="5087344"/>
                <a:ext cx="17027" cy="27468"/>
              </a:xfrm>
              <a:custGeom>
                <a:avLst/>
                <a:gdLst/>
                <a:ahLst/>
                <a:cxnLst/>
                <a:rect l="l" t="t" r="r" b="b"/>
                <a:pathLst>
                  <a:path w="517" h="834" extrusionOk="0">
                    <a:moveTo>
                      <a:pt x="445" y="0"/>
                    </a:moveTo>
                    <a:cubicBezTo>
                      <a:pt x="432" y="0"/>
                      <a:pt x="418" y="5"/>
                      <a:pt x="406" y="16"/>
                    </a:cubicBezTo>
                    <a:cubicBezTo>
                      <a:pt x="191" y="220"/>
                      <a:pt x="49" y="491"/>
                      <a:pt x="5" y="785"/>
                    </a:cubicBezTo>
                    <a:cubicBezTo>
                      <a:pt x="0" y="816"/>
                      <a:pt x="24" y="834"/>
                      <a:pt x="48" y="834"/>
                    </a:cubicBezTo>
                    <a:cubicBezTo>
                      <a:pt x="66" y="834"/>
                      <a:pt x="83" y="824"/>
                      <a:pt x="89" y="803"/>
                    </a:cubicBezTo>
                    <a:cubicBezTo>
                      <a:pt x="174" y="540"/>
                      <a:pt x="308" y="296"/>
                      <a:pt x="484" y="84"/>
                    </a:cubicBezTo>
                    <a:cubicBezTo>
                      <a:pt x="517" y="44"/>
                      <a:pt x="484" y="0"/>
                      <a:pt x="445" y="0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" name="Google Shape;136;p9"/>
              <p:cNvSpPr/>
              <p:nvPr/>
            </p:nvSpPr>
            <p:spPr>
              <a:xfrm>
                <a:off x="215974" y="5100880"/>
                <a:ext cx="24833" cy="323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983" extrusionOk="0">
                    <a:moveTo>
                      <a:pt x="698" y="1"/>
                    </a:moveTo>
                    <a:cubicBezTo>
                      <a:pt x="691" y="1"/>
                      <a:pt x="683" y="3"/>
                      <a:pt x="676" y="9"/>
                    </a:cubicBezTo>
                    <a:cubicBezTo>
                      <a:pt x="391" y="255"/>
                      <a:pt x="171" y="567"/>
                      <a:pt x="18" y="910"/>
                    </a:cubicBezTo>
                    <a:cubicBezTo>
                      <a:pt x="0" y="950"/>
                      <a:pt x="33" y="983"/>
                      <a:pt x="66" y="983"/>
                    </a:cubicBezTo>
                    <a:cubicBezTo>
                      <a:pt x="82" y="983"/>
                      <a:pt x="99" y="974"/>
                      <a:pt x="109" y="955"/>
                    </a:cubicBezTo>
                    <a:cubicBezTo>
                      <a:pt x="275" y="628"/>
                      <a:pt x="487" y="342"/>
                      <a:pt x="729" y="70"/>
                    </a:cubicBezTo>
                    <a:cubicBezTo>
                      <a:pt x="753" y="43"/>
                      <a:pt x="727" y="1"/>
                      <a:pt x="698" y="1"/>
                    </a:cubicBezTo>
                    <a:close/>
                  </a:path>
                </a:pathLst>
              </a:custGeom>
              <a:solidFill>
                <a:srgbClr val="F39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137" name="Google Shape;137;p9"/>
          <p:cNvSpPr/>
          <p:nvPr/>
        </p:nvSpPr>
        <p:spPr>
          <a:xfrm rot="5400000">
            <a:off x="11523567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9"/>
          <p:cNvSpPr>
            <a:spLocks noGrp="1"/>
          </p:cNvSpPr>
          <p:nvPr>
            <p:ph type="pic" idx="2"/>
          </p:nvPr>
        </p:nvSpPr>
        <p:spPr>
          <a:xfrm>
            <a:off x="7209300" y="1646700"/>
            <a:ext cx="3733600" cy="3733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247650" dir="18900000" algn="bl" rotWithShape="0">
              <a:schemeClr val="dk2"/>
            </a:outerShdw>
          </a:effectLst>
        </p:spPr>
      </p:sp>
    </p:spTree>
    <p:extLst>
      <p:ext uri="{BB962C8B-B14F-4D97-AF65-F5344CB8AC3E}">
        <p14:creationId xmlns:p14="http://schemas.microsoft.com/office/powerpoint/2010/main" val="1319004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6407-6015-4388-7946-F3F993942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EAFB0-20EA-6BB4-6F21-148CFDABC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81D47-ECBB-A25B-2BD6-3D8CB4486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C6E45-2854-EC61-17CA-E5F27D7EF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43B98-BD95-E486-2D76-26F3FFB43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884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0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10"/>
          <p:cNvSpPr txBox="1">
            <a:spLocks noGrp="1"/>
          </p:cNvSpPr>
          <p:nvPr>
            <p:ph type="title"/>
          </p:nvPr>
        </p:nvSpPr>
        <p:spPr>
          <a:xfrm>
            <a:off x="950967" y="3765067"/>
            <a:ext cx="4789600" cy="202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dist="247650" dir="13320000" algn="bl" rotWithShape="0">
              <a:schemeClr val="dk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544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>
            <a:spLocks noGrp="1"/>
          </p:cNvSpPr>
          <p:nvPr>
            <p:ph type="title" hasCustomPrompt="1"/>
          </p:nvPr>
        </p:nvSpPr>
        <p:spPr>
          <a:xfrm>
            <a:off x="950967" y="1535517"/>
            <a:ext cx="5144800" cy="249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13333">
                <a:solidFill>
                  <a:srgbClr val="101122"/>
                </a:solidFill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44" name="Google Shape;144;p11"/>
          <p:cNvSpPr txBox="1">
            <a:spLocks noGrp="1"/>
          </p:cNvSpPr>
          <p:nvPr>
            <p:ph type="subTitle" idx="1"/>
          </p:nvPr>
        </p:nvSpPr>
        <p:spPr>
          <a:xfrm>
            <a:off x="3577833" y="4728007"/>
            <a:ext cx="7367600" cy="6628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45" name="Google Shape;145;p11"/>
          <p:cNvSpPr/>
          <p:nvPr/>
        </p:nvSpPr>
        <p:spPr>
          <a:xfrm>
            <a:off x="5316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46" name="Google Shape;146;p11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147" name="Google Shape;147;p11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8" name="Google Shape;148;p11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9" name="Google Shape;149;p11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0" name="Google Shape;150;p11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2289816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4173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subTitle" idx="1"/>
          </p:nvPr>
        </p:nvSpPr>
        <p:spPr>
          <a:xfrm>
            <a:off x="2266800" y="2649033"/>
            <a:ext cx="36060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title" idx="2" hasCustomPrompt="1"/>
          </p:nvPr>
        </p:nvSpPr>
        <p:spPr>
          <a:xfrm>
            <a:off x="950967" y="2036000"/>
            <a:ext cx="11660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6" name="Google Shape;156;p13"/>
          <p:cNvSpPr txBox="1">
            <a:spLocks noGrp="1"/>
          </p:cNvSpPr>
          <p:nvPr>
            <p:ph type="subTitle" idx="3"/>
          </p:nvPr>
        </p:nvSpPr>
        <p:spPr>
          <a:xfrm>
            <a:off x="2266800" y="2036000"/>
            <a:ext cx="36060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4"/>
          </p:nvPr>
        </p:nvSpPr>
        <p:spPr>
          <a:xfrm>
            <a:off x="2266800" y="4530433"/>
            <a:ext cx="36060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title" idx="5" hasCustomPrompt="1"/>
          </p:nvPr>
        </p:nvSpPr>
        <p:spPr>
          <a:xfrm>
            <a:off x="950967" y="3917400"/>
            <a:ext cx="11660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6"/>
          </p:nvPr>
        </p:nvSpPr>
        <p:spPr>
          <a:xfrm>
            <a:off x="2266800" y="3917400"/>
            <a:ext cx="36060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7"/>
          </p:nvPr>
        </p:nvSpPr>
        <p:spPr>
          <a:xfrm>
            <a:off x="7627600" y="3499767"/>
            <a:ext cx="3604800" cy="8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8" hasCustomPrompt="1"/>
          </p:nvPr>
        </p:nvSpPr>
        <p:spPr>
          <a:xfrm>
            <a:off x="6310133" y="2886733"/>
            <a:ext cx="11660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subTitle" idx="9"/>
          </p:nvPr>
        </p:nvSpPr>
        <p:spPr>
          <a:xfrm>
            <a:off x="7627600" y="2886733"/>
            <a:ext cx="36048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13"/>
          </p:nvPr>
        </p:nvSpPr>
        <p:spPr>
          <a:xfrm>
            <a:off x="7628979" y="5381167"/>
            <a:ext cx="360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14" hasCustomPrompt="1"/>
          </p:nvPr>
        </p:nvSpPr>
        <p:spPr>
          <a:xfrm>
            <a:off x="6310133" y="4768133"/>
            <a:ext cx="1166000" cy="584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733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15"/>
          </p:nvPr>
        </p:nvSpPr>
        <p:spPr>
          <a:xfrm>
            <a:off x="7628979" y="4768133"/>
            <a:ext cx="36048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6" name="Google Shape;166;p13"/>
          <p:cNvGrpSpPr/>
          <p:nvPr/>
        </p:nvGrpSpPr>
        <p:grpSpPr>
          <a:xfrm>
            <a:off x="-179280" y="-247712"/>
            <a:ext cx="1557464" cy="1787093"/>
            <a:chOff x="-134460" y="-185784"/>
            <a:chExt cx="1168098" cy="1340320"/>
          </a:xfrm>
        </p:grpSpPr>
        <p:sp>
          <p:nvSpPr>
            <p:cNvPr id="167" name="Google Shape;167;p13"/>
            <p:cNvSpPr/>
            <p:nvPr/>
          </p:nvSpPr>
          <p:spPr>
            <a:xfrm rot="5173116">
              <a:off x="90439" y="119594"/>
              <a:ext cx="909781" cy="863803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8" name="Google Shape;168;p13"/>
            <p:cNvGrpSpPr/>
            <p:nvPr/>
          </p:nvGrpSpPr>
          <p:grpSpPr>
            <a:xfrm rot="7049447">
              <a:off x="-116577" y="120596"/>
              <a:ext cx="1132332" cy="727559"/>
              <a:chOff x="5426650" y="538075"/>
              <a:chExt cx="785175" cy="504500"/>
            </a:xfrm>
          </p:grpSpPr>
          <p:sp>
            <p:nvSpPr>
              <p:cNvPr id="169" name="Google Shape;169;p13"/>
              <p:cNvSpPr/>
              <p:nvPr/>
            </p:nvSpPr>
            <p:spPr>
              <a:xfrm>
                <a:off x="5426650" y="538075"/>
                <a:ext cx="785175" cy="504500"/>
              </a:xfrm>
              <a:custGeom>
                <a:avLst/>
                <a:gdLst/>
                <a:ahLst/>
                <a:cxnLst/>
                <a:rect l="l" t="t" r="r" b="b"/>
                <a:pathLst>
                  <a:path w="31407" h="20180" extrusionOk="0">
                    <a:moveTo>
                      <a:pt x="316" y="233"/>
                    </a:moveTo>
                    <a:lnTo>
                      <a:pt x="316" y="233"/>
                    </a:lnTo>
                    <a:cubicBezTo>
                      <a:pt x="10491" y="2783"/>
                      <a:pt x="20677" y="5213"/>
                      <a:pt x="30780" y="8049"/>
                    </a:cubicBezTo>
                    <a:cubicBezTo>
                      <a:pt x="29889" y="8516"/>
                      <a:pt x="29008" y="9004"/>
                      <a:pt x="28133" y="9501"/>
                    </a:cubicBezTo>
                    <a:cubicBezTo>
                      <a:pt x="28275" y="9322"/>
                      <a:pt x="28405" y="9134"/>
                      <a:pt x="28528" y="8941"/>
                    </a:cubicBezTo>
                    <a:cubicBezTo>
                      <a:pt x="28564" y="8884"/>
                      <a:pt x="28515" y="8833"/>
                      <a:pt x="28463" y="8833"/>
                    </a:cubicBezTo>
                    <a:cubicBezTo>
                      <a:pt x="28440" y="8833"/>
                      <a:pt x="28416" y="8843"/>
                      <a:pt x="28399" y="8866"/>
                    </a:cubicBezTo>
                    <a:cubicBezTo>
                      <a:pt x="28190" y="9155"/>
                      <a:pt x="27980" y="9442"/>
                      <a:pt x="27755" y="9718"/>
                    </a:cubicBezTo>
                    <a:cubicBezTo>
                      <a:pt x="27354" y="9947"/>
                      <a:pt x="26952" y="10180"/>
                      <a:pt x="26552" y="10414"/>
                    </a:cubicBezTo>
                    <a:cubicBezTo>
                      <a:pt x="26801" y="10052"/>
                      <a:pt x="27048" y="9690"/>
                      <a:pt x="27274" y="9314"/>
                    </a:cubicBezTo>
                    <a:cubicBezTo>
                      <a:pt x="27303" y="9267"/>
                      <a:pt x="27263" y="9226"/>
                      <a:pt x="27221" y="9226"/>
                    </a:cubicBezTo>
                    <a:cubicBezTo>
                      <a:pt x="27203" y="9226"/>
                      <a:pt x="27184" y="9234"/>
                      <a:pt x="27170" y="9252"/>
                    </a:cubicBezTo>
                    <a:cubicBezTo>
                      <a:pt x="26867" y="9671"/>
                      <a:pt x="26592" y="10106"/>
                      <a:pt x="26316" y="10542"/>
                    </a:cubicBezTo>
                    <a:cubicBezTo>
                      <a:pt x="26311" y="10546"/>
                      <a:pt x="26316" y="10551"/>
                      <a:pt x="26313" y="10556"/>
                    </a:cubicBezTo>
                    <a:cubicBezTo>
                      <a:pt x="25935" y="10779"/>
                      <a:pt x="25559" y="11002"/>
                      <a:pt x="25181" y="11225"/>
                    </a:cubicBezTo>
                    <a:cubicBezTo>
                      <a:pt x="25431" y="10814"/>
                      <a:pt x="25699" y="10414"/>
                      <a:pt x="25988" y="10028"/>
                    </a:cubicBezTo>
                    <a:cubicBezTo>
                      <a:pt x="26019" y="9986"/>
                      <a:pt x="25973" y="9934"/>
                      <a:pt x="25931" y="9934"/>
                    </a:cubicBezTo>
                    <a:cubicBezTo>
                      <a:pt x="25916" y="9934"/>
                      <a:pt x="25903" y="9940"/>
                      <a:pt x="25892" y="9953"/>
                    </a:cubicBezTo>
                    <a:cubicBezTo>
                      <a:pt x="25543" y="10389"/>
                      <a:pt x="25248" y="10854"/>
                      <a:pt x="24984" y="11343"/>
                    </a:cubicBezTo>
                    <a:cubicBezTo>
                      <a:pt x="24622" y="11560"/>
                      <a:pt x="24258" y="11777"/>
                      <a:pt x="23897" y="11994"/>
                    </a:cubicBezTo>
                    <a:cubicBezTo>
                      <a:pt x="24105" y="11675"/>
                      <a:pt x="24313" y="11354"/>
                      <a:pt x="24513" y="11031"/>
                    </a:cubicBezTo>
                    <a:cubicBezTo>
                      <a:pt x="24541" y="10988"/>
                      <a:pt x="24502" y="10947"/>
                      <a:pt x="24463" y="10947"/>
                    </a:cubicBezTo>
                    <a:cubicBezTo>
                      <a:pt x="24446" y="10947"/>
                      <a:pt x="24428" y="10955"/>
                      <a:pt x="24416" y="10973"/>
                    </a:cubicBezTo>
                    <a:cubicBezTo>
                      <a:pt x="24160" y="11354"/>
                      <a:pt x="23913" y="11743"/>
                      <a:pt x="23667" y="12132"/>
                    </a:cubicBezTo>
                    <a:cubicBezTo>
                      <a:pt x="23071" y="12489"/>
                      <a:pt x="22475" y="12846"/>
                      <a:pt x="21879" y="13202"/>
                    </a:cubicBezTo>
                    <a:cubicBezTo>
                      <a:pt x="21841" y="13224"/>
                      <a:pt x="21804" y="13246"/>
                      <a:pt x="21766" y="13267"/>
                    </a:cubicBezTo>
                    <a:cubicBezTo>
                      <a:pt x="22338" y="12378"/>
                      <a:pt x="22885" y="11468"/>
                      <a:pt x="23423" y="10557"/>
                    </a:cubicBezTo>
                    <a:cubicBezTo>
                      <a:pt x="23454" y="10507"/>
                      <a:pt x="23408" y="10459"/>
                      <a:pt x="23362" y="10459"/>
                    </a:cubicBezTo>
                    <a:cubicBezTo>
                      <a:pt x="23342" y="10459"/>
                      <a:pt x="23321" y="10468"/>
                      <a:pt x="23307" y="10491"/>
                    </a:cubicBezTo>
                    <a:cubicBezTo>
                      <a:pt x="22708" y="11450"/>
                      <a:pt x="22108" y="12413"/>
                      <a:pt x="21547" y="13396"/>
                    </a:cubicBezTo>
                    <a:cubicBezTo>
                      <a:pt x="20919" y="13769"/>
                      <a:pt x="20290" y="14139"/>
                      <a:pt x="19657" y="14510"/>
                    </a:cubicBezTo>
                    <a:cubicBezTo>
                      <a:pt x="19997" y="14053"/>
                      <a:pt x="20333" y="13595"/>
                      <a:pt x="20661" y="13131"/>
                    </a:cubicBezTo>
                    <a:cubicBezTo>
                      <a:pt x="20699" y="13077"/>
                      <a:pt x="20649" y="13026"/>
                      <a:pt x="20597" y="13026"/>
                    </a:cubicBezTo>
                    <a:cubicBezTo>
                      <a:pt x="20574" y="13026"/>
                      <a:pt x="20552" y="13036"/>
                      <a:pt x="20535" y="13058"/>
                    </a:cubicBezTo>
                    <a:cubicBezTo>
                      <a:pt x="20137" y="13594"/>
                      <a:pt x="19745" y="14136"/>
                      <a:pt x="19361" y="14684"/>
                    </a:cubicBezTo>
                    <a:lnTo>
                      <a:pt x="18052" y="15449"/>
                    </a:lnTo>
                    <a:cubicBezTo>
                      <a:pt x="18492" y="14746"/>
                      <a:pt x="18946" y="14051"/>
                      <a:pt x="19405" y="13359"/>
                    </a:cubicBezTo>
                    <a:cubicBezTo>
                      <a:pt x="19432" y="13320"/>
                      <a:pt x="19396" y="13284"/>
                      <a:pt x="19359" y="13284"/>
                    </a:cubicBezTo>
                    <a:cubicBezTo>
                      <a:pt x="19343" y="13284"/>
                      <a:pt x="19326" y="13291"/>
                      <a:pt x="19314" y="13307"/>
                    </a:cubicBezTo>
                    <a:cubicBezTo>
                      <a:pt x="18784" y="14038"/>
                      <a:pt x="18301" y="14799"/>
                      <a:pt x="17839" y="15575"/>
                    </a:cubicBezTo>
                    <a:cubicBezTo>
                      <a:pt x="17327" y="15873"/>
                      <a:pt x="16815" y="16172"/>
                      <a:pt x="16307" y="16475"/>
                    </a:cubicBezTo>
                    <a:cubicBezTo>
                      <a:pt x="16836" y="15763"/>
                      <a:pt x="17335" y="15031"/>
                      <a:pt x="17783" y="14265"/>
                    </a:cubicBezTo>
                    <a:cubicBezTo>
                      <a:pt x="17806" y="14226"/>
                      <a:pt x="17773" y="14191"/>
                      <a:pt x="17739" y="14191"/>
                    </a:cubicBezTo>
                    <a:cubicBezTo>
                      <a:pt x="17724" y="14191"/>
                      <a:pt x="17709" y="14198"/>
                      <a:pt x="17698" y="14214"/>
                    </a:cubicBezTo>
                    <a:cubicBezTo>
                      <a:pt x="17163" y="15027"/>
                      <a:pt x="16623" y="15835"/>
                      <a:pt x="16057" y="16628"/>
                    </a:cubicBezTo>
                    <a:cubicBezTo>
                      <a:pt x="15671" y="16859"/>
                      <a:pt x="15284" y="17092"/>
                      <a:pt x="14901" y="17328"/>
                    </a:cubicBezTo>
                    <a:cubicBezTo>
                      <a:pt x="15237" y="16853"/>
                      <a:pt x="15559" y="16369"/>
                      <a:pt x="15873" y="15882"/>
                    </a:cubicBezTo>
                    <a:cubicBezTo>
                      <a:pt x="15898" y="15846"/>
                      <a:pt x="15865" y="15811"/>
                      <a:pt x="15831" y="15811"/>
                    </a:cubicBezTo>
                    <a:cubicBezTo>
                      <a:pt x="15816" y="15811"/>
                      <a:pt x="15801" y="15818"/>
                      <a:pt x="15791" y="15833"/>
                    </a:cubicBezTo>
                    <a:cubicBezTo>
                      <a:pt x="15419" y="16365"/>
                      <a:pt x="15046" y="16902"/>
                      <a:pt x="14702" y="17454"/>
                    </a:cubicBezTo>
                    <a:cubicBezTo>
                      <a:pt x="13988" y="17899"/>
                      <a:pt x="13280" y="18351"/>
                      <a:pt x="12585" y="18820"/>
                    </a:cubicBezTo>
                    <a:cubicBezTo>
                      <a:pt x="13229" y="17867"/>
                      <a:pt x="13878" y="16918"/>
                      <a:pt x="14555" y="15988"/>
                    </a:cubicBezTo>
                    <a:cubicBezTo>
                      <a:pt x="14584" y="15948"/>
                      <a:pt x="14541" y="15899"/>
                      <a:pt x="14501" y="15899"/>
                    </a:cubicBezTo>
                    <a:cubicBezTo>
                      <a:pt x="14488" y="15899"/>
                      <a:pt x="14474" y="15904"/>
                      <a:pt x="14465" y="15917"/>
                    </a:cubicBezTo>
                    <a:cubicBezTo>
                      <a:pt x="13755" y="16835"/>
                      <a:pt x="13091" y="17785"/>
                      <a:pt x="12499" y="18786"/>
                    </a:cubicBezTo>
                    <a:cubicBezTo>
                      <a:pt x="12480" y="18821"/>
                      <a:pt x="12509" y="18850"/>
                      <a:pt x="12539" y="18850"/>
                    </a:cubicBezTo>
                    <a:cubicBezTo>
                      <a:pt x="12491" y="18884"/>
                      <a:pt x="12442" y="18914"/>
                      <a:pt x="12393" y="18947"/>
                    </a:cubicBezTo>
                    <a:cubicBezTo>
                      <a:pt x="12385" y="18952"/>
                      <a:pt x="12378" y="18960"/>
                      <a:pt x="12373" y="18968"/>
                    </a:cubicBezTo>
                    <a:cubicBezTo>
                      <a:pt x="12373" y="18965"/>
                      <a:pt x="12372" y="18963"/>
                      <a:pt x="12370" y="18962"/>
                    </a:cubicBezTo>
                    <a:cubicBezTo>
                      <a:pt x="12410" y="18925"/>
                      <a:pt x="12415" y="18864"/>
                      <a:pt x="12383" y="18821"/>
                    </a:cubicBezTo>
                    <a:cubicBezTo>
                      <a:pt x="12260" y="18627"/>
                      <a:pt x="12136" y="18432"/>
                      <a:pt x="12012" y="18238"/>
                    </a:cubicBezTo>
                    <a:cubicBezTo>
                      <a:pt x="12554" y="17556"/>
                      <a:pt x="13019" y="16800"/>
                      <a:pt x="13499" y="16077"/>
                    </a:cubicBezTo>
                    <a:cubicBezTo>
                      <a:pt x="13526" y="16035"/>
                      <a:pt x="13489" y="15996"/>
                      <a:pt x="13451" y="15996"/>
                    </a:cubicBezTo>
                    <a:cubicBezTo>
                      <a:pt x="13434" y="15996"/>
                      <a:pt x="13417" y="16004"/>
                      <a:pt x="13405" y="16021"/>
                    </a:cubicBezTo>
                    <a:cubicBezTo>
                      <a:pt x="12915" y="16721"/>
                      <a:pt x="12391" y="17419"/>
                      <a:pt x="11961" y="18158"/>
                    </a:cubicBezTo>
                    <a:cubicBezTo>
                      <a:pt x="11777" y="17871"/>
                      <a:pt x="11594" y="17586"/>
                      <a:pt x="11411" y="17301"/>
                    </a:cubicBezTo>
                    <a:cubicBezTo>
                      <a:pt x="11986" y="16491"/>
                      <a:pt x="12511" y="15640"/>
                      <a:pt x="13035" y="14797"/>
                    </a:cubicBezTo>
                    <a:cubicBezTo>
                      <a:pt x="13065" y="14749"/>
                      <a:pt x="13023" y="14707"/>
                      <a:pt x="12980" y="14707"/>
                    </a:cubicBezTo>
                    <a:cubicBezTo>
                      <a:pt x="12961" y="14707"/>
                      <a:pt x="12942" y="14715"/>
                      <a:pt x="12928" y="14735"/>
                    </a:cubicBezTo>
                    <a:cubicBezTo>
                      <a:pt x="12386" y="15545"/>
                      <a:pt x="11836" y="16356"/>
                      <a:pt x="11342" y="17194"/>
                    </a:cubicBezTo>
                    <a:cubicBezTo>
                      <a:pt x="10863" y="16448"/>
                      <a:pt x="10383" y="15701"/>
                      <a:pt x="9903" y="14955"/>
                    </a:cubicBezTo>
                    <a:cubicBezTo>
                      <a:pt x="10249" y="14400"/>
                      <a:pt x="10608" y="13853"/>
                      <a:pt x="10974" y="13313"/>
                    </a:cubicBezTo>
                    <a:cubicBezTo>
                      <a:pt x="11004" y="13269"/>
                      <a:pt x="10965" y="13230"/>
                      <a:pt x="10923" y="13230"/>
                    </a:cubicBezTo>
                    <a:cubicBezTo>
                      <a:pt x="10906" y="13230"/>
                      <a:pt x="10887" y="13237"/>
                      <a:pt x="10874" y="13254"/>
                    </a:cubicBezTo>
                    <a:cubicBezTo>
                      <a:pt x="10496" y="13764"/>
                      <a:pt x="10150" y="14298"/>
                      <a:pt x="9836" y="14851"/>
                    </a:cubicBezTo>
                    <a:cubicBezTo>
                      <a:pt x="9667" y="14587"/>
                      <a:pt x="9498" y="14324"/>
                      <a:pt x="9329" y="14061"/>
                    </a:cubicBezTo>
                    <a:cubicBezTo>
                      <a:pt x="9543" y="13673"/>
                      <a:pt x="9777" y="13300"/>
                      <a:pt x="10032" y="12940"/>
                    </a:cubicBezTo>
                    <a:cubicBezTo>
                      <a:pt x="10058" y="12903"/>
                      <a:pt x="10019" y="12857"/>
                      <a:pt x="9982" y="12857"/>
                    </a:cubicBezTo>
                    <a:cubicBezTo>
                      <a:pt x="9970" y="12857"/>
                      <a:pt x="9957" y="12862"/>
                      <a:pt x="9948" y="12875"/>
                    </a:cubicBezTo>
                    <a:cubicBezTo>
                      <a:pt x="9680" y="13211"/>
                      <a:pt x="9452" y="13578"/>
                      <a:pt x="9269" y="13967"/>
                    </a:cubicBezTo>
                    <a:cubicBezTo>
                      <a:pt x="8926" y="13431"/>
                      <a:pt x="8583" y="12896"/>
                      <a:pt x="8241" y="12358"/>
                    </a:cubicBezTo>
                    <a:cubicBezTo>
                      <a:pt x="8244" y="12357"/>
                      <a:pt x="8246" y="12357"/>
                      <a:pt x="8247" y="12354"/>
                    </a:cubicBezTo>
                    <a:cubicBezTo>
                      <a:pt x="8649" y="11692"/>
                      <a:pt x="9012" y="11005"/>
                      <a:pt x="9364" y="10317"/>
                    </a:cubicBezTo>
                    <a:cubicBezTo>
                      <a:pt x="9386" y="10273"/>
                      <a:pt x="9350" y="10234"/>
                      <a:pt x="9313" y="10234"/>
                    </a:cubicBezTo>
                    <a:cubicBezTo>
                      <a:pt x="9297" y="10234"/>
                      <a:pt x="9280" y="10242"/>
                      <a:pt x="9269" y="10261"/>
                    </a:cubicBezTo>
                    <a:cubicBezTo>
                      <a:pt x="8888" y="10918"/>
                      <a:pt x="8515" y="11582"/>
                      <a:pt x="8182" y="12264"/>
                    </a:cubicBezTo>
                    <a:lnTo>
                      <a:pt x="7799" y="11667"/>
                    </a:lnTo>
                    <a:cubicBezTo>
                      <a:pt x="8078" y="11251"/>
                      <a:pt x="8327" y="10813"/>
                      <a:pt x="8540" y="10358"/>
                    </a:cubicBezTo>
                    <a:cubicBezTo>
                      <a:pt x="8559" y="10320"/>
                      <a:pt x="8526" y="10284"/>
                      <a:pt x="8495" y="10284"/>
                    </a:cubicBezTo>
                    <a:cubicBezTo>
                      <a:pt x="8480" y="10284"/>
                      <a:pt x="8466" y="10292"/>
                      <a:pt x="8457" y="10309"/>
                    </a:cubicBezTo>
                    <a:cubicBezTo>
                      <a:pt x="8231" y="10741"/>
                      <a:pt x="7987" y="11160"/>
                      <a:pt x="7743" y="11581"/>
                    </a:cubicBezTo>
                    <a:cubicBezTo>
                      <a:pt x="7611" y="11374"/>
                      <a:pt x="7477" y="11166"/>
                      <a:pt x="7345" y="10959"/>
                    </a:cubicBezTo>
                    <a:cubicBezTo>
                      <a:pt x="7584" y="10494"/>
                      <a:pt x="7833" y="10038"/>
                      <a:pt x="8113" y="9596"/>
                    </a:cubicBezTo>
                    <a:cubicBezTo>
                      <a:pt x="8137" y="9559"/>
                      <a:pt x="8103" y="9526"/>
                      <a:pt x="8069" y="9526"/>
                    </a:cubicBezTo>
                    <a:cubicBezTo>
                      <a:pt x="8055" y="9526"/>
                      <a:pt x="8039" y="9532"/>
                      <a:pt x="8029" y="9547"/>
                    </a:cubicBezTo>
                    <a:cubicBezTo>
                      <a:pt x="7735" y="9961"/>
                      <a:pt x="7487" y="10404"/>
                      <a:pt x="7289" y="10871"/>
                    </a:cubicBezTo>
                    <a:cubicBezTo>
                      <a:pt x="7130" y="10621"/>
                      <a:pt x="6970" y="10371"/>
                      <a:pt x="6811" y="10122"/>
                    </a:cubicBezTo>
                    <a:cubicBezTo>
                      <a:pt x="7141" y="9703"/>
                      <a:pt x="7431" y="9255"/>
                      <a:pt x="7680" y="8784"/>
                    </a:cubicBezTo>
                    <a:cubicBezTo>
                      <a:pt x="7698" y="8747"/>
                      <a:pt x="7668" y="8714"/>
                      <a:pt x="7637" y="8714"/>
                    </a:cubicBezTo>
                    <a:cubicBezTo>
                      <a:pt x="7623" y="8714"/>
                      <a:pt x="7609" y="8721"/>
                      <a:pt x="7600" y="8737"/>
                    </a:cubicBezTo>
                    <a:cubicBezTo>
                      <a:pt x="7345" y="9188"/>
                      <a:pt x="7065" y="9625"/>
                      <a:pt x="6762" y="10046"/>
                    </a:cubicBezTo>
                    <a:cubicBezTo>
                      <a:pt x="6543" y="9703"/>
                      <a:pt x="6323" y="9359"/>
                      <a:pt x="6105" y="9016"/>
                    </a:cubicBezTo>
                    <a:cubicBezTo>
                      <a:pt x="6234" y="8741"/>
                      <a:pt x="6378" y="8473"/>
                      <a:pt x="6535" y="8211"/>
                    </a:cubicBezTo>
                    <a:cubicBezTo>
                      <a:pt x="6553" y="8183"/>
                      <a:pt x="6526" y="8150"/>
                      <a:pt x="6499" y="8150"/>
                    </a:cubicBezTo>
                    <a:cubicBezTo>
                      <a:pt x="6490" y="8150"/>
                      <a:pt x="6481" y="8154"/>
                      <a:pt x="6473" y="8164"/>
                    </a:cubicBezTo>
                    <a:cubicBezTo>
                      <a:pt x="6292" y="8388"/>
                      <a:pt x="6143" y="8637"/>
                      <a:pt x="6032" y="8903"/>
                    </a:cubicBezTo>
                    <a:cubicBezTo>
                      <a:pt x="5726" y="8428"/>
                      <a:pt x="5421" y="7955"/>
                      <a:pt x="5115" y="7480"/>
                    </a:cubicBezTo>
                    <a:cubicBezTo>
                      <a:pt x="5380" y="6887"/>
                      <a:pt x="5700" y="6321"/>
                      <a:pt x="6072" y="5789"/>
                    </a:cubicBezTo>
                    <a:cubicBezTo>
                      <a:pt x="6101" y="5748"/>
                      <a:pt x="6062" y="5709"/>
                      <a:pt x="6023" y="5709"/>
                    </a:cubicBezTo>
                    <a:cubicBezTo>
                      <a:pt x="6006" y="5709"/>
                      <a:pt x="5988" y="5716"/>
                      <a:pt x="5976" y="5733"/>
                    </a:cubicBezTo>
                    <a:cubicBezTo>
                      <a:pt x="5593" y="6235"/>
                      <a:pt x="5281" y="6787"/>
                      <a:pt x="5048" y="7373"/>
                    </a:cubicBezTo>
                    <a:cubicBezTo>
                      <a:pt x="4750" y="6914"/>
                      <a:pt x="4455" y="6452"/>
                      <a:pt x="4156" y="5994"/>
                    </a:cubicBezTo>
                    <a:cubicBezTo>
                      <a:pt x="4161" y="5990"/>
                      <a:pt x="4167" y="5990"/>
                      <a:pt x="4172" y="5983"/>
                    </a:cubicBezTo>
                    <a:cubicBezTo>
                      <a:pt x="4489" y="5499"/>
                      <a:pt x="4793" y="5011"/>
                      <a:pt x="5080" y="4509"/>
                    </a:cubicBezTo>
                    <a:cubicBezTo>
                      <a:pt x="5109" y="4458"/>
                      <a:pt x="5067" y="4414"/>
                      <a:pt x="5023" y="4414"/>
                    </a:cubicBezTo>
                    <a:cubicBezTo>
                      <a:pt x="5004" y="4414"/>
                      <a:pt x="4984" y="4423"/>
                      <a:pt x="4970" y="4444"/>
                    </a:cubicBezTo>
                    <a:cubicBezTo>
                      <a:pt x="4658" y="4915"/>
                      <a:pt x="4368" y="5398"/>
                      <a:pt x="4086" y="5888"/>
                    </a:cubicBezTo>
                    <a:cubicBezTo>
                      <a:pt x="3893" y="5591"/>
                      <a:pt x="3702" y="5293"/>
                      <a:pt x="3507" y="4998"/>
                    </a:cubicBezTo>
                    <a:cubicBezTo>
                      <a:pt x="3710" y="4597"/>
                      <a:pt x="3957" y="4243"/>
                      <a:pt x="4251" y="3895"/>
                    </a:cubicBezTo>
                    <a:cubicBezTo>
                      <a:pt x="4283" y="3853"/>
                      <a:pt x="4247" y="3801"/>
                      <a:pt x="4203" y="3801"/>
                    </a:cubicBezTo>
                    <a:cubicBezTo>
                      <a:pt x="4192" y="3801"/>
                      <a:pt x="4180" y="3804"/>
                      <a:pt x="4169" y="3813"/>
                    </a:cubicBezTo>
                    <a:cubicBezTo>
                      <a:pt x="3837" y="4091"/>
                      <a:pt x="3588" y="4471"/>
                      <a:pt x="3427" y="4876"/>
                    </a:cubicBezTo>
                    <a:cubicBezTo>
                      <a:pt x="3255" y="4616"/>
                      <a:pt x="3088" y="4351"/>
                      <a:pt x="2916" y="4091"/>
                    </a:cubicBezTo>
                    <a:cubicBezTo>
                      <a:pt x="2917" y="4090"/>
                      <a:pt x="2921" y="4091"/>
                      <a:pt x="2922" y="4088"/>
                    </a:cubicBezTo>
                    <a:cubicBezTo>
                      <a:pt x="3223" y="3714"/>
                      <a:pt x="3502" y="3318"/>
                      <a:pt x="3772" y="2922"/>
                    </a:cubicBezTo>
                    <a:cubicBezTo>
                      <a:pt x="3801" y="2879"/>
                      <a:pt x="3763" y="2841"/>
                      <a:pt x="3723" y="2841"/>
                    </a:cubicBezTo>
                    <a:cubicBezTo>
                      <a:pt x="3705" y="2841"/>
                      <a:pt x="3688" y="2848"/>
                      <a:pt x="3674" y="2866"/>
                    </a:cubicBezTo>
                    <a:cubicBezTo>
                      <a:pt x="3391" y="3236"/>
                      <a:pt x="3112" y="3613"/>
                      <a:pt x="2858" y="4005"/>
                    </a:cubicBezTo>
                    <a:cubicBezTo>
                      <a:pt x="2723" y="3801"/>
                      <a:pt x="2589" y="3596"/>
                      <a:pt x="2452" y="3392"/>
                    </a:cubicBezTo>
                    <a:cubicBezTo>
                      <a:pt x="2758" y="3006"/>
                      <a:pt x="3051" y="2606"/>
                      <a:pt x="3348" y="2212"/>
                    </a:cubicBezTo>
                    <a:cubicBezTo>
                      <a:pt x="3369" y="2182"/>
                      <a:pt x="3338" y="2147"/>
                      <a:pt x="3307" y="2147"/>
                    </a:cubicBezTo>
                    <a:cubicBezTo>
                      <a:pt x="3297" y="2147"/>
                      <a:pt x="3287" y="2151"/>
                      <a:pt x="3279" y="2160"/>
                    </a:cubicBezTo>
                    <a:cubicBezTo>
                      <a:pt x="2962" y="2518"/>
                      <a:pt x="2656" y="2896"/>
                      <a:pt x="2388" y="3295"/>
                    </a:cubicBezTo>
                    <a:cubicBezTo>
                      <a:pt x="2224" y="3049"/>
                      <a:pt x="2062" y="2804"/>
                      <a:pt x="1897" y="2558"/>
                    </a:cubicBezTo>
                    <a:cubicBezTo>
                      <a:pt x="1901" y="2557"/>
                      <a:pt x="1905" y="2557"/>
                      <a:pt x="1909" y="2553"/>
                    </a:cubicBezTo>
                    <a:cubicBezTo>
                      <a:pt x="2186" y="2275"/>
                      <a:pt x="2452" y="1984"/>
                      <a:pt x="2713" y="1690"/>
                    </a:cubicBezTo>
                    <a:cubicBezTo>
                      <a:pt x="2744" y="1655"/>
                      <a:pt x="2714" y="1608"/>
                      <a:pt x="2678" y="1608"/>
                    </a:cubicBezTo>
                    <a:cubicBezTo>
                      <a:pt x="2668" y="1608"/>
                      <a:pt x="2656" y="1612"/>
                      <a:pt x="2646" y="1623"/>
                    </a:cubicBezTo>
                    <a:cubicBezTo>
                      <a:pt x="2372" y="1902"/>
                      <a:pt x="2103" y="2184"/>
                      <a:pt x="1843" y="2479"/>
                    </a:cubicBezTo>
                    <a:cubicBezTo>
                      <a:pt x="1722" y="2297"/>
                      <a:pt x="1601" y="2115"/>
                      <a:pt x="1480" y="1935"/>
                    </a:cubicBezTo>
                    <a:cubicBezTo>
                      <a:pt x="1618" y="1763"/>
                      <a:pt x="1748" y="1583"/>
                      <a:pt x="1866" y="1396"/>
                    </a:cubicBezTo>
                    <a:cubicBezTo>
                      <a:pt x="1886" y="1364"/>
                      <a:pt x="1855" y="1328"/>
                      <a:pt x="1824" y="1328"/>
                    </a:cubicBezTo>
                    <a:cubicBezTo>
                      <a:pt x="1814" y="1328"/>
                      <a:pt x="1803" y="1332"/>
                      <a:pt x="1794" y="1342"/>
                    </a:cubicBezTo>
                    <a:cubicBezTo>
                      <a:pt x="1658" y="1498"/>
                      <a:pt x="1529" y="1662"/>
                      <a:pt x="1410" y="1833"/>
                    </a:cubicBezTo>
                    <a:cubicBezTo>
                      <a:pt x="1046" y="1299"/>
                      <a:pt x="685" y="764"/>
                      <a:pt x="316" y="233"/>
                    </a:cubicBezTo>
                    <a:close/>
                    <a:moveTo>
                      <a:pt x="265" y="507"/>
                    </a:moveTo>
                    <a:lnTo>
                      <a:pt x="265" y="507"/>
                    </a:lnTo>
                    <a:cubicBezTo>
                      <a:pt x="4041" y="6761"/>
                      <a:pt x="8201" y="12813"/>
                      <a:pt x="12168" y="18947"/>
                    </a:cubicBezTo>
                    <a:cubicBezTo>
                      <a:pt x="12179" y="18965"/>
                      <a:pt x="12197" y="18979"/>
                      <a:pt x="12216" y="18990"/>
                    </a:cubicBezTo>
                    <a:cubicBezTo>
                      <a:pt x="12166" y="19266"/>
                      <a:pt x="12130" y="19598"/>
                      <a:pt x="12174" y="19889"/>
                    </a:cubicBezTo>
                    <a:cubicBezTo>
                      <a:pt x="12173" y="19888"/>
                      <a:pt x="12171" y="19886"/>
                      <a:pt x="12169" y="19884"/>
                    </a:cubicBezTo>
                    <a:cubicBezTo>
                      <a:pt x="12169" y="19884"/>
                      <a:pt x="12168" y="19884"/>
                      <a:pt x="12168" y="19884"/>
                    </a:cubicBezTo>
                    <a:cubicBezTo>
                      <a:pt x="12167" y="19884"/>
                      <a:pt x="12165" y="19884"/>
                      <a:pt x="12163" y="19884"/>
                    </a:cubicBezTo>
                    <a:cubicBezTo>
                      <a:pt x="12163" y="19872"/>
                      <a:pt x="12158" y="19859"/>
                      <a:pt x="12150" y="19846"/>
                    </a:cubicBezTo>
                    <a:cubicBezTo>
                      <a:pt x="10176" y="16808"/>
                      <a:pt x="8040" y="13873"/>
                      <a:pt x="6059" y="10836"/>
                    </a:cubicBezTo>
                    <a:cubicBezTo>
                      <a:pt x="4083" y="7810"/>
                      <a:pt x="2321" y="4593"/>
                      <a:pt x="218" y="1658"/>
                    </a:cubicBezTo>
                    <a:cubicBezTo>
                      <a:pt x="214" y="1653"/>
                      <a:pt x="211" y="1653"/>
                      <a:pt x="208" y="1651"/>
                    </a:cubicBezTo>
                    <a:cubicBezTo>
                      <a:pt x="237" y="1435"/>
                      <a:pt x="237" y="1213"/>
                      <a:pt x="246" y="993"/>
                    </a:cubicBezTo>
                    <a:cubicBezTo>
                      <a:pt x="253" y="835"/>
                      <a:pt x="269" y="670"/>
                      <a:pt x="265" y="507"/>
                    </a:cubicBezTo>
                    <a:close/>
                    <a:moveTo>
                      <a:pt x="31136" y="8146"/>
                    </a:moveTo>
                    <a:cubicBezTo>
                      <a:pt x="31153" y="8152"/>
                      <a:pt x="31172" y="8157"/>
                      <a:pt x="31190" y="8162"/>
                    </a:cubicBezTo>
                    <a:cubicBezTo>
                      <a:pt x="31182" y="8168"/>
                      <a:pt x="31172" y="8175"/>
                      <a:pt x="31169" y="8181"/>
                    </a:cubicBezTo>
                    <a:cubicBezTo>
                      <a:pt x="31139" y="8242"/>
                      <a:pt x="31136" y="8313"/>
                      <a:pt x="31161" y="8376"/>
                    </a:cubicBezTo>
                    <a:cubicBezTo>
                      <a:pt x="24985" y="12433"/>
                      <a:pt x="18655" y="16179"/>
                      <a:pt x="12373" y="20060"/>
                    </a:cubicBezTo>
                    <a:cubicBezTo>
                      <a:pt x="12386" y="19886"/>
                      <a:pt x="12356" y="19706"/>
                      <a:pt x="12358" y="19531"/>
                    </a:cubicBezTo>
                    <a:cubicBezTo>
                      <a:pt x="12358" y="19373"/>
                      <a:pt x="12365" y="19217"/>
                      <a:pt x="12377" y="19059"/>
                    </a:cubicBezTo>
                    <a:cubicBezTo>
                      <a:pt x="12391" y="19079"/>
                      <a:pt x="12413" y="19091"/>
                      <a:pt x="12436" y="19091"/>
                    </a:cubicBezTo>
                    <a:cubicBezTo>
                      <a:pt x="12449" y="19091"/>
                      <a:pt x="12462" y="19087"/>
                      <a:pt x="12474" y="19080"/>
                    </a:cubicBezTo>
                    <a:cubicBezTo>
                      <a:pt x="16230" y="17046"/>
                      <a:pt x="19844" y="14752"/>
                      <a:pt x="23497" y="12527"/>
                    </a:cubicBezTo>
                    <a:cubicBezTo>
                      <a:pt x="23504" y="12531"/>
                      <a:pt x="23511" y="12532"/>
                      <a:pt x="23519" y="12532"/>
                    </a:cubicBezTo>
                    <a:cubicBezTo>
                      <a:pt x="23537" y="12532"/>
                      <a:pt x="23554" y="12524"/>
                      <a:pt x="23564" y="12508"/>
                    </a:cubicBezTo>
                    <a:lnTo>
                      <a:pt x="23587" y="12473"/>
                    </a:lnTo>
                    <a:cubicBezTo>
                      <a:pt x="26056" y="10970"/>
                      <a:pt x="28543" y="9502"/>
                      <a:pt x="31107" y="8170"/>
                    </a:cubicBezTo>
                    <a:cubicBezTo>
                      <a:pt x="31117" y="8164"/>
                      <a:pt x="31128" y="8156"/>
                      <a:pt x="31136" y="8146"/>
                    </a:cubicBezTo>
                    <a:close/>
                    <a:moveTo>
                      <a:pt x="258" y="1"/>
                    </a:moveTo>
                    <a:cubicBezTo>
                      <a:pt x="210" y="1"/>
                      <a:pt x="167" y="32"/>
                      <a:pt x="154" y="80"/>
                    </a:cubicBezTo>
                    <a:cubicBezTo>
                      <a:pt x="96" y="86"/>
                      <a:pt x="45" y="144"/>
                      <a:pt x="84" y="211"/>
                    </a:cubicBezTo>
                    <a:cubicBezTo>
                      <a:pt x="96" y="230"/>
                      <a:pt x="108" y="249"/>
                      <a:pt x="120" y="268"/>
                    </a:cubicBezTo>
                    <a:cubicBezTo>
                      <a:pt x="58" y="480"/>
                      <a:pt x="63" y="716"/>
                      <a:pt x="50" y="934"/>
                    </a:cubicBezTo>
                    <a:cubicBezTo>
                      <a:pt x="34" y="1213"/>
                      <a:pt x="1" y="1502"/>
                      <a:pt x="31" y="1780"/>
                    </a:cubicBezTo>
                    <a:cubicBezTo>
                      <a:pt x="36" y="1826"/>
                      <a:pt x="79" y="1858"/>
                      <a:pt x="119" y="1858"/>
                    </a:cubicBezTo>
                    <a:cubicBezTo>
                      <a:pt x="148" y="1858"/>
                      <a:pt x="174" y="1841"/>
                      <a:pt x="182" y="1801"/>
                    </a:cubicBezTo>
                    <a:cubicBezTo>
                      <a:pt x="186" y="1792"/>
                      <a:pt x="186" y="1780"/>
                      <a:pt x="187" y="1771"/>
                    </a:cubicBezTo>
                    <a:cubicBezTo>
                      <a:pt x="1802" y="4955"/>
                      <a:pt x="3933" y="7955"/>
                      <a:pt x="5883" y="10937"/>
                    </a:cubicBezTo>
                    <a:cubicBezTo>
                      <a:pt x="7863" y="13963"/>
                      <a:pt x="9820" y="17047"/>
                      <a:pt x="12007" y="19929"/>
                    </a:cubicBezTo>
                    <a:cubicBezTo>
                      <a:pt x="12024" y="19953"/>
                      <a:pt x="12051" y="19965"/>
                      <a:pt x="12078" y="19965"/>
                    </a:cubicBezTo>
                    <a:cubicBezTo>
                      <a:pt x="12100" y="19965"/>
                      <a:pt x="12123" y="19957"/>
                      <a:pt x="12141" y="19940"/>
                    </a:cubicBezTo>
                    <a:cubicBezTo>
                      <a:pt x="12161" y="20026"/>
                      <a:pt x="12206" y="20104"/>
                      <a:pt x="12267" y="20168"/>
                    </a:cubicBezTo>
                    <a:cubicBezTo>
                      <a:pt x="12275" y="20176"/>
                      <a:pt x="12285" y="20179"/>
                      <a:pt x="12295" y="20179"/>
                    </a:cubicBezTo>
                    <a:cubicBezTo>
                      <a:pt x="12316" y="20179"/>
                      <a:pt x="12336" y="20163"/>
                      <a:pt x="12337" y="20138"/>
                    </a:cubicBezTo>
                    <a:lnTo>
                      <a:pt x="12338" y="20136"/>
                    </a:lnTo>
                    <a:cubicBezTo>
                      <a:pt x="12346" y="20158"/>
                      <a:pt x="12367" y="20170"/>
                      <a:pt x="12388" y="20170"/>
                    </a:cubicBezTo>
                    <a:cubicBezTo>
                      <a:pt x="12396" y="20170"/>
                      <a:pt x="12405" y="20168"/>
                      <a:pt x="12413" y="20163"/>
                    </a:cubicBezTo>
                    <a:cubicBezTo>
                      <a:pt x="18965" y="16784"/>
                      <a:pt x="25133" y="12585"/>
                      <a:pt x="31289" y="8546"/>
                    </a:cubicBezTo>
                    <a:cubicBezTo>
                      <a:pt x="31316" y="8529"/>
                      <a:pt x="31335" y="8500"/>
                      <a:pt x="31336" y="8466"/>
                    </a:cubicBezTo>
                    <a:cubicBezTo>
                      <a:pt x="31373" y="8435"/>
                      <a:pt x="31387" y="8376"/>
                      <a:pt x="31346" y="8336"/>
                    </a:cubicBezTo>
                    <a:cubicBezTo>
                      <a:pt x="31328" y="8321"/>
                      <a:pt x="31360" y="8237"/>
                      <a:pt x="31362" y="8211"/>
                    </a:cubicBezTo>
                    <a:cubicBezTo>
                      <a:pt x="31362" y="8189"/>
                      <a:pt x="31352" y="8167"/>
                      <a:pt x="31333" y="8152"/>
                    </a:cubicBezTo>
                    <a:cubicBezTo>
                      <a:pt x="31402" y="8097"/>
                      <a:pt x="31407" y="7961"/>
                      <a:pt x="31295" y="7929"/>
                    </a:cubicBezTo>
                    <a:cubicBezTo>
                      <a:pt x="21042" y="5038"/>
                      <a:pt x="10708" y="2204"/>
                      <a:pt x="283" y="3"/>
                    </a:cubicBezTo>
                    <a:cubicBezTo>
                      <a:pt x="275" y="2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0" name="Google Shape;170;p13"/>
              <p:cNvSpPr/>
              <p:nvPr/>
            </p:nvSpPr>
            <p:spPr>
              <a:xfrm>
                <a:off x="5616350" y="653950"/>
                <a:ext cx="352650" cy="220550"/>
              </a:xfrm>
              <a:custGeom>
                <a:avLst/>
                <a:gdLst/>
                <a:ahLst/>
                <a:cxnLst/>
                <a:rect l="l" t="t" r="r" b="b"/>
                <a:pathLst>
                  <a:path w="14106" h="8822" extrusionOk="0">
                    <a:moveTo>
                      <a:pt x="167" y="180"/>
                    </a:moveTo>
                    <a:lnTo>
                      <a:pt x="167" y="180"/>
                    </a:lnTo>
                    <a:cubicBezTo>
                      <a:pt x="4373" y="2403"/>
                      <a:pt x="9301" y="2773"/>
                      <a:pt x="13698" y="4525"/>
                    </a:cubicBezTo>
                    <a:cubicBezTo>
                      <a:pt x="13363" y="4692"/>
                      <a:pt x="13025" y="4859"/>
                      <a:pt x="12684" y="5024"/>
                    </a:cubicBezTo>
                    <a:cubicBezTo>
                      <a:pt x="12673" y="5008"/>
                      <a:pt x="12657" y="4996"/>
                      <a:pt x="12638" y="4990"/>
                    </a:cubicBezTo>
                    <a:cubicBezTo>
                      <a:pt x="8553" y="3664"/>
                      <a:pt x="4510" y="2450"/>
                      <a:pt x="556" y="749"/>
                    </a:cubicBezTo>
                    <a:cubicBezTo>
                      <a:pt x="554" y="748"/>
                      <a:pt x="553" y="748"/>
                      <a:pt x="552" y="748"/>
                    </a:cubicBezTo>
                    <a:cubicBezTo>
                      <a:pt x="550" y="748"/>
                      <a:pt x="548" y="749"/>
                      <a:pt x="544" y="749"/>
                    </a:cubicBezTo>
                    <a:cubicBezTo>
                      <a:pt x="417" y="561"/>
                      <a:pt x="294" y="368"/>
                      <a:pt x="167" y="180"/>
                    </a:cubicBezTo>
                    <a:close/>
                    <a:moveTo>
                      <a:pt x="673" y="940"/>
                    </a:moveTo>
                    <a:cubicBezTo>
                      <a:pt x="4334" y="2901"/>
                      <a:pt x="8513" y="3895"/>
                      <a:pt x="12455" y="5134"/>
                    </a:cubicBezTo>
                    <a:cubicBezTo>
                      <a:pt x="10158" y="6240"/>
                      <a:pt x="7772" y="7308"/>
                      <a:pt x="5654" y="8662"/>
                    </a:cubicBezTo>
                    <a:cubicBezTo>
                      <a:pt x="5637" y="8643"/>
                      <a:pt x="5613" y="8634"/>
                      <a:pt x="5587" y="8632"/>
                    </a:cubicBezTo>
                    <a:lnTo>
                      <a:pt x="5541" y="8630"/>
                    </a:lnTo>
                    <a:lnTo>
                      <a:pt x="5531" y="8630"/>
                    </a:lnTo>
                    <a:cubicBezTo>
                      <a:pt x="5528" y="8618"/>
                      <a:pt x="5523" y="8603"/>
                      <a:pt x="5515" y="8591"/>
                    </a:cubicBezTo>
                    <a:cubicBezTo>
                      <a:pt x="3915" y="6037"/>
                      <a:pt x="2352" y="3446"/>
                      <a:pt x="673" y="940"/>
                    </a:cubicBezTo>
                    <a:close/>
                    <a:moveTo>
                      <a:pt x="222" y="1"/>
                    </a:moveTo>
                    <a:cubicBezTo>
                      <a:pt x="142" y="1"/>
                      <a:pt x="84" y="93"/>
                      <a:pt x="132" y="153"/>
                    </a:cubicBezTo>
                    <a:cubicBezTo>
                      <a:pt x="122" y="149"/>
                      <a:pt x="112" y="147"/>
                      <a:pt x="102" y="147"/>
                    </a:cubicBezTo>
                    <a:cubicBezTo>
                      <a:pt x="50" y="147"/>
                      <a:pt x="1" y="198"/>
                      <a:pt x="34" y="257"/>
                    </a:cubicBezTo>
                    <a:cubicBezTo>
                      <a:pt x="1692" y="3130"/>
                      <a:pt x="3534" y="5910"/>
                      <a:pt x="5307" y="8712"/>
                    </a:cubicBezTo>
                    <a:cubicBezTo>
                      <a:pt x="5328" y="8747"/>
                      <a:pt x="5367" y="8768"/>
                      <a:pt x="5406" y="8768"/>
                    </a:cubicBezTo>
                    <a:cubicBezTo>
                      <a:pt x="5422" y="8768"/>
                      <a:pt x="5438" y="8765"/>
                      <a:pt x="5453" y="8758"/>
                    </a:cubicBezTo>
                    <a:cubicBezTo>
                      <a:pt x="5462" y="8796"/>
                      <a:pt x="5496" y="8822"/>
                      <a:pt x="5534" y="8822"/>
                    </a:cubicBezTo>
                    <a:cubicBezTo>
                      <a:pt x="5536" y="8822"/>
                      <a:pt x="5539" y="8822"/>
                      <a:pt x="5541" y="8822"/>
                    </a:cubicBezTo>
                    <a:lnTo>
                      <a:pt x="5587" y="8818"/>
                    </a:lnTo>
                    <a:cubicBezTo>
                      <a:pt x="5614" y="8818"/>
                      <a:pt x="5638" y="8806"/>
                      <a:pt x="5656" y="8787"/>
                    </a:cubicBezTo>
                    <a:cubicBezTo>
                      <a:pt x="8531" y="7760"/>
                      <a:pt x="11323" y="6076"/>
                      <a:pt x="14018" y="4651"/>
                    </a:cubicBezTo>
                    <a:cubicBezTo>
                      <a:pt x="14063" y="4630"/>
                      <a:pt x="14088" y="4582"/>
                      <a:pt x="14080" y="4533"/>
                    </a:cubicBezTo>
                    <a:cubicBezTo>
                      <a:pt x="14106" y="4458"/>
                      <a:pt x="14069" y="4377"/>
                      <a:pt x="13996" y="4346"/>
                    </a:cubicBezTo>
                    <a:cubicBezTo>
                      <a:pt x="9537" y="2517"/>
                      <a:pt x="4717" y="1892"/>
                      <a:pt x="265" y="9"/>
                    </a:cubicBezTo>
                    <a:cubicBezTo>
                      <a:pt x="251" y="3"/>
                      <a:pt x="236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1" name="Google Shape;171;p13"/>
              <p:cNvSpPr/>
              <p:nvPr/>
            </p:nvSpPr>
            <p:spPr>
              <a:xfrm>
                <a:off x="5538400" y="617325"/>
                <a:ext cx="51200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319" extrusionOk="0">
                    <a:moveTo>
                      <a:pt x="1969" y="0"/>
                    </a:moveTo>
                    <a:cubicBezTo>
                      <a:pt x="1952" y="0"/>
                      <a:pt x="1934" y="9"/>
                      <a:pt x="1922" y="29"/>
                    </a:cubicBezTo>
                    <a:cubicBezTo>
                      <a:pt x="1237" y="1059"/>
                      <a:pt x="626" y="2149"/>
                      <a:pt x="27" y="3229"/>
                    </a:cubicBezTo>
                    <a:cubicBezTo>
                      <a:pt x="0" y="3276"/>
                      <a:pt x="41" y="3318"/>
                      <a:pt x="82" y="3318"/>
                    </a:cubicBezTo>
                    <a:cubicBezTo>
                      <a:pt x="100" y="3318"/>
                      <a:pt x="118" y="3310"/>
                      <a:pt x="130" y="3290"/>
                    </a:cubicBezTo>
                    <a:cubicBezTo>
                      <a:pt x="789" y="2243"/>
                      <a:pt x="1450" y="1184"/>
                      <a:pt x="2021" y="88"/>
                    </a:cubicBezTo>
                    <a:cubicBezTo>
                      <a:pt x="2047" y="42"/>
                      <a:pt x="2008" y="0"/>
                      <a:pt x="1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2" name="Google Shape;172;p13"/>
              <p:cNvSpPr/>
              <p:nvPr/>
            </p:nvSpPr>
            <p:spPr>
              <a:xfrm>
                <a:off x="5565675" y="713025"/>
                <a:ext cx="192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1230" extrusionOk="0">
                    <a:moveTo>
                      <a:pt x="702" y="1"/>
                    </a:moveTo>
                    <a:cubicBezTo>
                      <a:pt x="686" y="1"/>
                      <a:pt x="671" y="8"/>
                      <a:pt x="660" y="26"/>
                    </a:cubicBezTo>
                    <a:cubicBezTo>
                      <a:pt x="440" y="397"/>
                      <a:pt x="217" y="772"/>
                      <a:pt x="23" y="1158"/>
                    </a:cubicBezTo>
                    <a:cubicBezTo>
                      <a:pt x="1" y="1195"/>
                      <a:pt x="32" y="1229"/>
                      <a:pt x="64" y="1229"/>
                    </a:cubicBezTo>
                    <a:cubicBezTo>
                      <a:pt x="78" y="1229"/>
                      <a:pt x="93" y="1222"/>
                      <a:pt x="103" y="1205"/>
                    </a:cubicBezTo>
                    <a:cubicBezTo>
                      <a:pt x="335" y="840"/>
                      <a:pt x="542" y="458"/>
                      <a:pt x="750" y="77"/>
                    </a:cubicBezTo>
                    <a:cubicBezTo>
                      <a:pt x="771" y="37"/>
                      <a:pt x="736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3" name="Google Shape;173;p13"/>
              <p:cNvSpPr/>
              <p:nvPr/>
            </p:nvSpPr>
            <p:spPr>
              <a:xfrm>
                <a:off x="5586825" y="711825"/>
                <a:ext cx="38575" cy="62875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2515" extrusionOk="0">
                    <a:moveTo>
                      <a:pt x="1472" y="1"/>
                    </a:moveTo>
                    <a:cubicBezTo>
                      <a:pt x="1456" y="1"/>
                      <a:pt x="1440" y="7"/>
                      <a:pt x="1429" y="23"/>
                    </a:cubicBezTo>
                    <a:cubicBezTo>
                      <a:pt x="884" y="785"/>
                      <a:pt x="382" y="1598"/>
                      <a:pt x="12" y="2460"/>
                    </a:cubicBezTo>
                    <a:cubicBezTo>
                      <a:pt x="1" y="2488"/>
                      <a:pt x="24" y="2515"/>
                      <a:pt x="47" y="2515"/>
                    </a:cubicBezTo>
                    <a:cubicBezTo>
                      <a:pt x="57" y="2515"/>
                      <a:pt x="67" y="2509"/>
                      <a:pt x="74" y="2497"/>
                    </a:cubicBezTo>
                    <a:cubicBezTo>
                      <a:pt x="532" y="1673"/>
                      <a:pt x="987" y="857"/>
                      <a:pt x="1517" y="74"/>
                    </a:cubicBezTo>
                    <a:cubicBezTo>
                      <a:pt x="1542" y="36"/>
                      <a:pt x="1508" y="1"/>
                      <a:pt x="14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4" name="Google Shape;174;p13"/>
              <p:cNvSpPr/>
              <p:nvPr/>
            </p:nvSpPr>
            <p:spPr>
              <a:xfrm>
                <a:off x="5646900" y="837775"/>
                <a:ext cx="21650" cy="30150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206" extrusionOk="0">
                    <a:moveTo>
                      <a:pt x="784" y="1"/>
                    </a:moveTo>
                    <a:cubicBezTo>
                      <a:pt x="771" y="1"/>
                      <a:pt x="757" y="6"/>
                      <a:pt x="744" y="20"/>
                    </a:cubicBezTo>
                    <a:cubicBezTo>
                      <a:pt x="436" y="348"/>
                      <a:pt x="189" y="728"/>
                      <a:pt x="16" y="1142"/>
                    </a:cubicBezTo>
                    <a:cubicBezTo>
                      <a:pt x="1" y="1177"/>
                      <a:pt x="35" y="1205"/>
                      <a:pt x="68" y="1205"/>
                    </a:cubicBezTo>
                    <a:cubicBezTo>
                      <a:pt x="84" y="1205"/>
                      <a:pt x="100" y="1198"/>
                      <a:pt x="110" y="1182"/>
                    </a:cubicBezTo>
                    <a:cubicBezTo>
                      <a:pt x="315" y="801"/>
                      <a:pt x="556" y="441"/>
                      <a:pt x="828" y="106"/>
                    </a:cubicBezTo>
                    <a:cubicBezTo>
                      <a:pt x="865" y="61"/>
                      <a:pt x="828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" name="Google Shape;175;p13"/>
              <p:cNvSpPr/>
              <p:nvPr/>
            </p:nvSpPr>
            <p:spPr>
              <a:xfrm>
                <a:off x="5686800" y="881950"/>
                <a:ext cx="267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709" extrusionOk="0">
                    <a:moveTo>
                      <a:pt x="994" y="0"/>
                    </a:moveTo>
                    <a:cubicBezTo>
                      <a:pt x="978" y="0"/>
                      <a:pt x="961" y="8"/>
                      <a:pt x="949" y="27"/>
                    </a:cubicBezTo>
                    <a:cubicBezTo>
                      <a:pt x="613" y="554"/>
                      <a:pt x="299" y="1101"/>
                      <a:pt x="10" y="1656"/>
                    </a:cubicBezTo>
                    <a:cubicBezTo>
                      <a:pt x="0" y="1685"/>
                      <a:pt x="24" y="1709"/>
                      <a:pt x="48" y="1709"/>
                    </a:cubicBezTo>
                    <a:cubicBezTo>
                      <a:pt x="58" y="1709"/>
                      <a:pt x="69" y="1705"/>
                      <a:pt x="77" y="1695"/>
                    </a:cubicBezTo>
                    <a:cubicBezTo>
                      <a:pt x="423" y="1174"/>
                      <a:pt x="748" y="634"/>
                      <a:pt x="1046" y="84"/>
                    </a:cubicBezTo>
                    <a:cubicBezTo>
                      <a:pt x="1069" y="40"/>
                      <a:pt x="1032" y="0"/>
                      <a:pt x="9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>
                <a:off x="5696400" y="905650"/>
                <a:ext cx="23425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497" extrusionOk="0">
                    <a:moveTo>
                      <a:pt x="851" y="1"/>
                    </a:moveTo>
                    <a:cubicBezTo>
                      <a:pt x="832" y="1"/>
                      <a:pt x="814" y="9"/>
                      <a:pt x="801" y="30"/>
                    </a:cubicBezTo>
                    <a:cubicBezTo>
                      <a:pt x="528" y="481"/>
                      <a:pt x="203" y="945"/>
                      <a:pt x="12" y="1439"/>
                    </a:cubicBezTo>
                    <a:cubicBezTo>
                      <a:pt x="1" y="1469"/>
                      <a:pt x="30" y="1497"/>
                      <a:pt x="58" y="1497"/>
                    </a:cubicBezTo>
                    <a:cubicBezTo>
                      <a:pt x="69" y="1497"/>
                      <a:pt x="80" y="1493"/>
                      <a:pt x="88" y="1482"/>
                    </a:cubicBezTo>
                    <a:cubicBezTo>
                      <a:pt x="418" y="1071"/>
                      <a:pt x="656" y="556"/>
                      <a:pt x="909" y="94"/>
                    </a:cubicBezTo>
                    <a:cubicBezTo>
                      <a:pt x="937" y="45"/>
                      <a:pt x="894" y="1"/>
                      <a:pt x="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77" name="Google Shape;177;p13"/>
          <p:cNvGrpSpPr/>
          <p:nvPr/>
        </p:nvGrpSpPr>
        <p:grpSpPr>
          <a:xfrm>
            <a:off x="-179256" y="906221"/>
            <a:ext cx="803056" cy="1668852"/>
            <a:chOff x="-134442" y="679665"/>
            <a:chExt cx="602292" cy="1251639"/>
          </a:xfrm>
        </p:grpSpPr>
        <p:sp>
          <p:nvSpPr>
            <p:cNvPr id="178" name="Google Shape;178;p13"/>
            <p:cNvSpPr/>
            <p:nvPr/>
          </p:nvSpPr>
          <p:spPr>
            <a:xfrm rot="836941">
              <a:off x="3335" y="744070"/>
              <a:ext cx="238946" cy="117567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79" name="Google Shape;179;p13"/>
            <p:cNvGrpSpPr/>
            <p:nvPr/>
          </p:nvGrpSpPr>
          <p:grpSpPr>
            <a:xfrm rot="-4702051">
              <a:off x="-380380" y="1143314"/>
              <a:ext cx="1179269" cy="285271"/>
              <a:chOff x="2936000" y="4207525"/>
              <a:chExt cx="817675" cy="197800"/>
            </a:xfrm>
          </p:grpSpPr>
          <p:sp>
            <p:nvSpPr>
              <p:cNvPr id="180" name="Google Shape;180;p13"/>
              <p:cNvSpPr/>
              <p:nvPr/>
            </p:nvSpPr>
            <p:spPr>
              <a:xfrm>
                <a:off x="3671125" y="4298050"/>
                <a:ext cx="49275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1913" extrusionOk="0">
                    <a:moveTo>
                      <a:pt x="983" y="276"/>
                    </a:moveTo>
                    <a:cubicBezTo>
                      <a:pt x="1251" y="276"/>
                      <a:pt x="1482" y="474"/>
                      <a:pt x="1572" y="724"/>
                    </a:cubicBezTo>
                    <a:cubicBezTo>
                      <a:pt x="1526" y="734"/>
                      <a:pt x="1496" y="777"/>
                      <a:pt x="1505" y="823"/>
                    </a:cubicBezTo>
                    <a:cubicBezTo>
                      <a:pt x="1542" y="1148"/>
                      <a:pt x="1524" y="1497"/>
                      <a:pt x="1135" y="1601"/>
                    </a:cubicBezTo>
                    <a:cubicBezTo>
                      <a:pt x="1116" y="1604"/>
                      <a:pt x="1097" y="1605"/>
                      <a:pt x="1078" y="1608"/>
                    </a:cubicBezTo>
                    <a:cubicBezTo>
                      <a:pt x="1338" y="1330"/>
                      <a:pt x="1333" y="812"/>
                      <a:pt x="1016" y="577"/>
                    </a:cubicBezTo>
                    <a:cubicBezTo>
                      <a:pt x="933" y="515"/>
                      <a:pt x="834" y="484"/>
                      <a:pt x="735" y="484"/>
                    </a:cubicBezTo>
                    <a:cubicBezTo>
                      <a:pt x="643" y="484"/>
                      <a:pt x="551" y="512"/>
                      <a:pt x="471" y="566"/>
                    </a:cubicBezTo>
                    <a:cubicBezTo>
                      <a:pt x="558" y="432"/>
                      <a:pt x="692" y="337"/>
                      <a:pt x="845" y="294"/>
                    </a:cubicBezTo>
                    <a:cubicBezTo>
                      <a:pt x="892" y="282"/>
                      <a:pt x="938" y="276"/>
                      <a:pt x="983" y="276"/>
                    </a:cubicBezTo>
                    <a:close/>
                    <a:moveTo>
                      <a:pt x="690" y="683"/>
                    </a:moveTo>
                    <a:cubicBezTo>
                      <a:pt x="804" y="683"/>
                      <a:pt x="922" y="742"/>
                      <a:pt x="990" y="850"/>
                    </a:cubicBezTo>
                    <a:cubicBezTo>
                      <a:pt x="1142" y="1091"/>
                      <a:pt x="1002" y="1310"/>
                      <a:pt x="906" y="1534"/>
                    </a:cubicBezTo>
                    <a:cubicBezTo>
                      <a:pt x="895" y="1559"/>
                      <a:pt x="895" y="1588"/>
                      <a:pt x="907" y="1613"/>
                    </a:cubicBezTo>
                    <a:cubicBezTo>
                      <a:pt x="603" y="1573"/>
                      <a:pt x="353" y="1302"/>
                      <a:pt x="343" y="979"/>
                    </a:cubicBezTo>
                    <a:cubicBezTo>
                      <a:pt x="343" y="955"/>
                      <a:pt x="345" y="933"/>
                      <a:pt x="348" y="909"/>
                    </a:cubicBezTo>
                    <a:cubicBezTo>
                      <a:pt x="374" y="909"/>
                      <a:pt x="396" y="894"/>
                      <a:pt x="407" y="872"/>
                    </a:cubicBezTo>
                    <a:cubicBezTo>
                      <a:pt x="462" y="743"/>
                      <a:pt x="574" y="683"/>
                      <a:pt x="690" y="683"/>
                    </a:cubicBezTo>
                    <a:close/>
                    <a:moveTo>
                      <a:pt x="969" y="0"/>
                    </a:moveTo>
                    <a:cubicBezTo>
                      <a:pt x="929" y="0"/>
                      <a:pt x="888" y="3"/>
                      <a:pt x="847" y="10"/>
                    </a:cubicBezTo>
                    <a:cubicBezTo>
                      <a:pt x="346" y="88"/>
                      <a:pt x="1" y="593"/>
                      <a:pt x="66" y="1086"/>
                    </a:cubicBezTo>
                    <a:cubicBezTo>
                      <a:pt x="126" y="1553"/>
                      <a:pt x="518" y="1912"/>
                      <a:pt x="975" y="1912"/>
                    </a:cubicBezTo>
                    <a:cubicBezTo>
                      <a:pt x="1038" y="1912"/>
                      <a:pt x="1103" y="1905"/>
                      <a:pt x="1169" y="1891"/>
                    </a:cubicBezTo>
                    <a:cubicBezTo>
                      <a:pt x="1593" y="1797"/>
                      <a:pt x="1971" y="1264"/>
                      <a:pt x="1755" y="845"/>
                    </a:cubicBezTo>
                    <a:cubicBezTo>
                      <a:pt x="1765" y="836"/>
                      <a:pt x="1770" y="821"/>
                      <a:pt x="1773" y="808"/>
                    </a:cubicBezTo>
                    <a:cubicBezTo>
                      <a:pt x="1786" y="361"/>
                      <a:pt x="1402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1" name="Google Shape;181;p13"/>
              <p:cNvSpPr/>
              <p:nvPr/>
            </p:nvSpPr>
            <p:spPr>
              <a:xfrm>
                <a:off x="2936000" y="4207525"/>
                <a:ext cx="817675" cy="197800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7912" extrusionOk="0">
                    <a:moveTo>
                      <a:pt x="818" y="383"/>
                    </a:moveTo>
                    <a:cubicBezTo>
                      <a:pt x="867" y="2273"/>
                      <a:pt x="940" y="4162"/>
                      <a:pt x="971" y="6052"/>
                    </a:cubicBezTo>
                    <a:cubicBezTo>
                      <a:pt x="964" y="6066"/>
                      <a:pt x="961" y="6082"/>
                      <a:pt x="961" y="6097"/>
                    </a:cubicBezTo>
                    <a:lnTo>
                      <a:pt x="961" y="6100"/>
                    </a:lnTo>
                    <a:cubicBezTo>
                      <a:pt x="952" y="6114"/>
                      <a:pt x="945" y="6132"/>
                      <a:pt x="940" y="6148"/>
                    </a:cubicBezTo>
                    <a:cubicBezTo>
                      <a:pt x="821" y="6219"/>
                      <a:pt x="706" y="6297"/>
                      <a:pt x="596" y="6385"/>
                    </a:cubicBezTo>
                    <a:cubicBezTo>
                      <a:pt x="473" y="6484"/>
                      <a:pt x="324" y="6599"/>
                      <a:pt x="249" y="6744"/>
                    </a:cubicBezTo>
                    <a:cubicBezTo>
                      <a:pt x="252" y="6734"/>
                      <a:pt x="255" y="6726"/>
                      <a:pt x="257" y="6717"/>
                    </a:cubicBezTo>
                    <a:cubicBezTo>
                      <a:pt x="367" y="4794"/>
                      <a:pt x="443" y="2801"/>
                      <a:pt x="196" y="883"/>
                    </a:cubicBezTo>
                    <a:cubicBezTo>
                      <a:pt x="296" y="853"/>
                      <a:pt x="355" y="788"/>
                      <a:pt x="434" y="719"/>
                    </a:cubicBezTo>
                    <a:cubicBezTo>
                      <a:pt x="526" y="636"/>
                      <a:pt x="618" y="553"/>
                      <a:pt x="711" y="470"/>
                    </a:cubicBezTo>
                    <a:cubicBezTo>
                      <a:pt x="738" y="445"/>
                      <a:pt x="778" y="416"/>
                      <a:pt x="818" y="383"/>
                    </a:cubicBezTo>
                    <a:close/>
                    <a:moveTo>
                      <a:pt x="1036" y="300"/>
                    </a:moveTo>
                    <a:cubicBezTo>
                      <a:pt x="1388" y="308"/>
                      <a:pt x="1739" y="322"/>
                      <a:pt x="2090" y="332"/>
                    </a:cubicBezTo>
                    <a:cubicBezTo>
                      <a:pt x="2788" y="885"/>
                      <a:pt x="3508" y="1412"/>
                      <a:pt x="4225" y="1941"/>
                    </a:cubicBezTo>
                    <a:cubicBezTo>
                      <a:pt x="4236" y="1949"/>
                      <a:pt x="4247" y="1953"/>
                      <a:pt x="4256" y="1953"/>
                    </a:cubicBezTo>
                    <a:cubicBezTo>
                      <a:pt x="4304" y="1953"/>
                      <a:pt x="4334" y="1876"/>
                      <a:pt x="4284" y="1838"/>
                    </a:cubicBezTo>
                    <a:cubicBezTo>
                      <a:pt x="3628" y="1331"/>
                      <a:pt x="2969" y="824"/>
                      <a:pt x="2297" y="338"/>
                    </a:cubicBezTo>
                    <a:lnTo>
                      <a:pt x="2297" y="338"/>
                    </a:lnTo>
                    <a:cubicBezTo>
                      <a:pt x="2987" y="357"/>
                      <a:pt x="3679" y="381"/>
                      <a:pt x="4370" y="405"/>
                    </a:cubicBezTo>
                    <a:cubicBezTo>
                      <a:pt x="4993" y="913"/>
                      <a:pt x="5626" y="1414"/>
                      <a:pt x="6264" y="1905"/>
                    </a:cubicBezTo>
                    <a:cubicBezTo>
                      <a:pt x="6273" y="1912"/>
                      <a:pt x="6282" y="1915"/>
                      <a:pt x="6292" y="1915"/>
                    </a:cubicBezTo>
                    <a:cubicBezTo>
                      <a:pt x="6336" y="1915"/>
                      <a:pt x="6376" y="1848"/>
                      <a:pt x="6334" y="1814"/>
                    </a:cubicBezTo>
                    <a:cubicBezTo>
                      <a:pt x="5749" y="1339"/>
                      <a:pt x="5159" y="872"/>
                      <a:pt x="4561" y="411"/>
                    </a:cubicBezTo>
                    <a:lnTo>
                      <a:pt x="4561" y="411"/>
                    </a:lnTo>
                    <a:cubicBezTo>
                      <a:pt x="5158" y="431"/>
                      <a:pt x="5754" y="456"/>
                      <a:pt x="6351" y="478"/>
                    </a:cubicBezTo>
                    <a:cubicBezTo>
                      <a:pt x="7077" y="937"/>
                      <a:pt x="7763" y="1459"/>
                      <a:pt x="8403" y="2032"/>
                    </a:cubicBezTo>
                    <a:cubicBezTo>
                      <a:pt x="8414" y="2043"/>
                      <a:pt x="8426" y="2047"/>
                      <a:pt x="8438" y="2047"/>
                    </a:cubicBezTo>
                    <a:cubicBezTo>
                      <a:pt x="8481" y="2047"/>
                      <a:pt x="8518" y="1993"/>
                      <a:pt x="8479" y="1956"/>
                    </a:cubicBezTo>
                    <a:cubicBezTo>
                      <a:pt x="7896" y="1398"/>
                      <a:pt x="7253" y="906"/>
                      <a:pt x="6563" y="486"/>
                    </a:cubicBezTo>
                    <a:lnTo>
                      <a:pt x="6563" y="486"/>
                    </a:lnTo>
                    <a:cubicBezTo>
                      <a:pt x="7281" y="515"/>
                      <a:pt x="7998" y="550"/>
                      <a:pt x="8713" y="582"/>
                    </a:cubicBezTo>
                    <a:cubicBezTo>
                      <a:pt x="9349" y="1057"/>
                      <a:pt x="9992" y="1516"/>
                      <a:pt x="10600" y="2028"/>
                    </a:cubicBezTo>
                    <a:cubicBezTo>
                      <a:pt x="10609" y="2035"/>
                      <a:pt x="10619" y="2038"/>
                      <a:pt x="10629" y="2038"/>
                    </a:cubicBezTo>
                    <a:cubicBezTo>
                      <a:pt x="10663" y="2038"/>
                      <a:pt x="10693" y="1996"/>
                      <a:pt x="10659" y="1967"/>
                    </a:cubicBezTo>
                    <a:cubicBezTo>
                      <a:pt x="10102" y="1470"/>
                      <a:pt x="9507" y="988"/>
                      <a:pt x="8868" y="590"/>
                    </a:cubicBezTo>
                    <a:lnTo>
                      <a:pt x="8868" y="590"/>
                    </a:lnTo>
                    <a:cubicBezTo>
                      <a:pt x="9577" y="620"/>
                      <a:pt x="10285" y="657"/>
                      <a:pt x="10992" y="689"/>
                    </a:cubicBezTo>
                    <a:cubicBezTo>
                      <a:pt x="11322" y="933"/>
                      <a:pt x="12564" y="1806"/>
                      <a:pt x="12699" y="1900"/>
                    </a:cubicBezTo>
                    <a:cubicBezTo>
                      <a:pt x="12706" y="1905"/>
                      <a:pt x="12714" y="1907"/>
                      <a:pt x="12721" y="1907"/>
                    </a:cubicBezTo>
                    <a:cubicBezTo>
                      <a:pt x="12758" y="1907"/>
                      <a:pt x="12791" y="1853"/>
                      <a:pt x="12757" y="1827"/>
                    </a:cubicBezTo>
                    <a:cubicBezTo>
                      <a:pt x="12393" y="1545"/>
                      <a:pt x="12027" y="1269"/>
                      <a:pt x="11654" y="1001"/>
                    </a:cubicBezTo>
                    <a:cubicBezTo>
                      <a:pt x="11560" y="933"/>
                      <a:pt x="11431" y="808"/>
                      <a:pt x="11295" y="703"/>
                    </a:cubicBezTo>
                    <a:lnTo>
                      <a:pt x="11295" y="703"/>
                    </a:lnTo>
                    <a:cubicBezTo>
                      <a:pt x="11906" y="733"/>
                      <a:pt x="12516" y="764"/>
                      <a:pt x="13125" y="796"/>
                    </a:cubicBezTo>
                    <a:cubicBezTo>
                      <a:pt x="13480" y="1089"/>
                      <a:pt x="13829" y="1385"/>
                      <a:pt x="14175" y="1691"/>
                    </a:cubicBezTo>
                    <a:cubicBezTo>
                      <a:pt x="14185" y="1700"/>
                      <a:pt x="14195" y="1703"/>
                      <a:pt x="14204" y="1703"/>
                    </a:cubicBezTo>
                    <a:cubicBezTo>
                      <a:pt x="14238" y="1703"/>
                      <a:pt x="14265" y="1662"/>
                      <a:pt x="14234" y="1631"/>
                    </a:cubicBezTo>
                    <a:cubicBezTo>
                      <a:pt x="13931" y="1331"/>
                      <a:pt x="13606" y="1055"/>
                      <a:pt x="13262" y="804"/>
                    </a:cubicBezTo>
                    <a:lnTo>
                      <a:pt x="13262" y="804"/>
                    </a:lnTo>
                    <a:cubicBezTo>
                      <a:pt x="13686" y="826"/>
                      <a:pt x="14110" y="851"/>
                      <a:pt x="14534" y="874"/>
                    </a:cubicBezTo>
                    <a:cubicBezTo>
                      <a:pt x="14864" y="1122"/>
                      <a:pt x="15191" y="1377"/>
                      <a:pt x="15508" y="1645"/>
                    </a:cubicBezTo>
                    <a:cubicBezTo>
                      <a:pt x="15517" y="1653"/>
                      <a:pt x="15527" y="1656"/>
                      <a:pt x="15537" y="1656"/>
                    </a:cubicBezTo>
                    <a:cubicBezTo>
                      <a:pt x="15572" y="1656"/>
                      <a:pt x="15602" y="1614"/>
                      <a:pt x="15570" y="1583"/>
                    </a:cubicBezTo>
                    <a:cubicBezTo>
                      <a:pt x="15301" y="1336"/>
                      <a:pt x="15018" y="1102"/>
                      <a:pt x="14725" y="885"/>
                    </a:cubicBezTo>
                    <a:lnTo>
                      <a:pt x="14725" y="885"/>
                    </a:lnTo>
                    <a:cubicBezTo>
                      <a:pt x="15071" y="904"/>
                      <a:pt x="15418" y="923"/>
                      <a:pt x="15764" y="942"/>
                    </a:cubicBezTo>
                    <a:cubicBezTo>
                      <a:pt x="16104" y="1192"/>
                      <a:pt x="16435" y="1452"/>
                      <a:pt x="16746" y="1741"/>
                    </a:cubicBezTo>
                    <a:cubicBezTo>
                      <a:pt x="16755" y="1748"/>
                      <a:pt x="16765" y="1752"/>
                      <a:pt x="16775" y="1752"/>
                    </a:cubicBezTo>
                    <a:cubicBezTo>
                      <a:pt x="16808" y="1752"/>
                      <a:pt x="16836" y="1711"/>
                      <a:pt x="16808" y="1679"/>
                    </a:cubicBezTo>
                    <a:cubicBezTo>
                      <a:pt x="16548" y="1409"/>
                      <a:pt x="16265" y="1167"/>
                      <a:pt x="15959" y="953"/>
                    </a:cubicBezTo>
                    <a:lnTo>
                      <a:pt x="15959" y="953"/>
                    </a:lnTo>
                    <a:cubicBezTo>
                      <a:pt x="16187" y="966"/>
                      <a:pt x="16413" y="977"/>
                      <a:pt x="16641" y="990"/>
                    </a:cubicBezTo>
                    <a:cubicBezTo>
                      <a:pt x="16759" y="998"/>
                      <a:pt x="16878" y="1006"/>
                      <a:pt x="16996" y="1014"/>
                    </a:cubicBezTo>
                    <a:cubicBezTo>
                      <a:pt x="17344" y="1282"/>
                      <a:pt x="17670" y="1569"/>
                      <a:pt x="17965" y="1902"/>
                    </a:cubicBezTo>
                    <a:cubicBezTo>
                      <a:pt x="17977" y="1915"/>
                      <a:pt x="17991" y="1921"/>
                      <a:pt x="18004" y="1921"/>
                    </a:cubicBezTo>
                    <a:cubicBezTo>
                      <a:pt x="18045" y="1921"/>
                      <a:pt x="18080" y="1864"/>
                      <a:pt x="18047" y="1820"/>
                    </a:cubicBezTo>
                    <a:cubicBezTo>
                      <a:pt x="17806" y="1522"/>
                      <a:pt x="17529" y="1256"/>
                      <a:pt x="17223" y="1028"/>
                    </a:cubicBezTo>
                    <a:lnTo>
                      <a:pt x="17223" y="1028"/>
                    </a:lnTo>
                    <a:cubicBezTo>
                      <a:pt x="17686" y="1059"/>
                      <a:pt x="18150" y="1090"/>
                      <a:pt x="18614" y="1124"/>
                    </a:cubicBezTo>
                    <a:cubicBezTo>
                      <a:pt x="19338" y="1613"/>
                      <a:pt x="20066" y="2094"/>
                      <a:pt x="20805" y="2558"/>
                    </a:cubicBezTo>
                    <a:cubicBezTo>
                      <a:pt x="20814" y="2563"/>
                      <a:pt x="20822" y="2566"/>
                      <a:pt x="20830" y="2566"/>
                    </a:cubicBezTo>
                    <a:cubicBezTo>
                      <a:pt x="20870" y="2566"/>
                      <a:pt x="20896" y="2503"/>
                      <a:pt x="20853" y="2474"/>
                    </a:cubicBezTo>
                    <a:cubicBezTo>
                      <a:pt x="20173" y="2015"/>
                      <a:pt x="19481" y="1572"/>
                      <a:pt x="18785" y="1133"/>
                    </a:cubicBezTo>
                    <a:lnTo>
                      <a:pt x="18785" y="1133"/>
                    </a:lnTo>
                    <a:cubicBezTo>
                      <a:pt x="19413" y="1178"/>
                      <a:pt x="20042" y="1224"/>
                      <a:pt x="20672" y="1272"/>
                    </a:cubicBezTo>
                    <a:cubicBezTo>
                      <a:pt x="21096" y="1511"/>
                      <a:pt x="21500" y="1782"/>
                      <a:pt x="21883" y="2083"/>
                    </a:cubicBezTo>
                    <a:cubicBezTo>
                      <a:pt x="21893" y="2091"/>
                      <a:pt x="21904" y="2094"/>
                      <a:pt x="21914" y="2094"/>
                    </a:cubicBezTo>
                    <a:cubicBezTo>
                      <a:pt x="21954" y="2094"/>
                      <a:pt x="21988" y="2048"/>
                      <a:pt x="21950" y="2016"/>
                    </a:cubicBezTo>
                    <a:cubicBezTo>
                      <a:pt x="21625" y="1747"/>
                      <a:pt x="21277" y="1503"/>
                      <a:pt x="20912" y="1291"/>
                    </a:cubicBezTo>
                    <a:lnTo>
                      <a:pt x="20912" y="1291"/>
                    </a:lnTo>
                    <a:cubicBezTo>
                      <a:pt x="21607" y="1344"/>
                      <a:pt x="22302" y="1396"/>
                      <a:pt x="22997" y="1451"/>
                    </a:cubicBezTo>
                    <a:cubicBezTo>
                      <a:pt x="23349" y="1677"/>
                      <a:pt x="23678" y="1935"/>
                      <a:pt x="23980" y="2224"/>
                    </a:cubicBezTo>
                    <a:cubicBezTo>
                      <a:pt x="23991" y="2233"/>
                      <a:pt x="24002" y="2237"/>
                      <a:pt x="24014" y="2237"/>
                    </a:cubicBezTo>
                    <a:cubicBezTo>
                      <a:pt x="24052" y="2237"/>
                      <a:pt x="24085" y="2190"/>
                      <a:pt x="24050" y="2155"/>
                    </a:cubicBezTo>
                    <a:cubicBezTo>
                      <a:pt x="23799" y="1902"/>
                      <a:pt x="23526" y="1672"/>
                      <a:pt x="23233" y="1468"/>
                    </a:cubicBezTo>
                    <a:lnTo>
                      <a:pt x="23233" y="1468"/>
                    </a:lnTo>
                    <a:cubicBezTo>
                      <a:pt x="23636" y="1498"/>
                      <a:pt x="24039" y="1530"/>
                      <a:pt x="24443" y="1561"/>
                    </a:cubicBezTo>
                    <a:cubicBezTo>
                      <a:pt x="24967" y="1910"/>
                      <a:pt x="25498" y="2247"/>
                      <a:pt x="26047" y="2555"/>
                    </a:cubicBezTo>
                    <a:cubicBezTo>
                      <a:pt x="26055" y="2559"/>
                      <a:pt x="26062" y="2561"/>
                      <a:pt x="26068" y="2561"/>
                    </a:cubicBezTo>
                    <a:cubicBezTo>
                      <a:pt x="26104" y="2561"/>
                      <a:pt x="26126" y="2508"/>
                      <a:pt x="26087" y="2485"/>
                    </a:cubicBezTo>
                    <a:cubicBezTo>
                      <a:pt x="25596" y="2182"/>
                      <a:pt x="25106" y="1879"/>
                      <a:pt x="24616" y="1573"/>
                    </a:cubicBezTo>
                    <a:lnTo>
                      <a:pt x="24616" y="1573"/>
                    </a:lnTo>
                    <a:cubicBezTo>
                      <a:pt x="25169" y="1615"/>
                      <a:pt x="25721" y="1656"/>
                      <a:pt x="26274" y="1696"/>
                    </a:cubicBezTo>
                    <a:cubicBezTo>
                      <a:pt x="26733" y="1992"/>
                      <a:pt x="27174" y="2313"/>
                      <a:pt x="27603" y="2652"/>
                    </a:cubicBezTo>
                    <a:cubicBezTo>
                      <a:pt x="27613" y="2660"/>
                      <a:pt x="27623" y="2663"/>
                      <a:pt x="27634" y="2663"/>
                    </a:cubicBezTo>
                    <a:cubicBezTo>
                      <a:pt x="27672" y="2663"/>
                      <a:pt x="27707" y="2617"/>
                      <a:pt x="27670" y="2584"/>
                    </a:cubicBezTo>
                    <a:cubicBezTo>
                      <a:pt x="27303" y="2267"/>
                      <a:pt x="26915" y="1975"/>
                      <a:pt x="26505" y="1712"/>
                    </a:cubicBezTo>
                    <a:lnTo>
                      <a:pt x="26505" y="1712"/>
                    </a:lnTo>
                    <a:cubicBezTo>
                      <a:pt x="26927" y="1742"/>
                      <a:pt x="27350" y="1771"/>
                      <a:pt x="27772" y="1800"/>
                    </a:cubicBezTo>
                    <a:cubicBezTo>
                      <a:pt x="28365" y="2149"/>
                      <a:pt x="28923" y="2552"/>
                      <a:pt x="29439" y="3006"/>
                    </a:cubicBezTo>
                    <a:cubicBezTo>
                      <a:pt x="29450" y="3015"/>
                      <a:pt x="29461" y="3019"/>
                      <a:pt x="29473" y="3019"/>
                    </a:cubicBezTo>
                    <a:cubicBezTo>
                      <a:pt x="29512" y="3019"/>
                      <a:pt x="29545" y="2972"/>
                      <a:pt x="29509" y="2936"/>
                    </a:cubicBezTo>
                    <a:cubicBezTo>
                      <a:pt x="29079" y="2496"/>
                      <a:pt x="28586" y="2120"/>
                      <a:pt x="28049" y="1817"/>
                    </a:cubicBezTo>
                    <a:lnTo>
                      <a:pt x="28049" y="1817"/>
                    </a:lnTo>
                    <a:cubicBezTo>
                      <a:pt x="28594" y="1852"/>
                      <a:pt x="29139" y="1884"/>
                      <a:pt x="29683" y="1916"/>
                    </a:cubicBezTo>
                    <a:cubicBezTo>
                      <a:pt x="30089" y="2200"/>
                      <a:pt x="30473" y="2510"/>
                      <a:pt x="30837" y="2847"/>
                    </a:cubicBezTo>
                    <a:cubicBezTo>
                      <a:pt x="30849" y="2858"/>
                      <a:pt x="30863" y="2863"/>
                      <a:pt x="30875" y="2863"/>
                    </a:cubicBezTo>
                    <a:cubicBezTo>
                      <a:pt x="30919" y="2863"/>
                      <a:pt x="30956" y="2808"/>
                      <a:pt x="30917" y="2767"/>
                    </a:cubicBezTo>
                    <a:cubicBezTo>
                      <a:pt x="30611" y="2453"/>
                      <a:pt x="30273" y="2171"/>
                      <a:pt x="29908" y="1929"/>
                    </a:cubicBezTo>
                    <a:lnTo>
                      <a:pt x="29908" y="1929"/>
                    </a:lnTo>
                    <a:cubicBezTo>
                      <a:pt x="30690" y="1972"/>
                      <a:pt x="31473" y="2012"/>
                      <a:pt x="32255" y="2042"/>
                    </a:cubicBezTo>
                    <a:cubicBezTo>
                      <a:pt x="32278" y="3601"/>
                      <a:pt x="32367" y="5155"/>
                      <a:pt x="32351" y="6717"/>
                    </a:cubicBezTo>
                    <a:cubicBezTo>
                      <a:pt x="32351" y="6724"/>
                      <a:pt x="32353" y="6732"/>
                      <a:pt x="32356" y="6740"/>
                    </a:cubicBezTo>
                    <a:cubicBezTo>
                      <a:pt x="31463" y="6757"/>
                      <a:pt x="30572" y="6763"/>
                      <a:pt x="29680" y="6763"/>
                    </a:cubicBezTo>
                    <a:cubicBezTo>
                      <a:pt x="29563" y="6763"/>
                      <a:pt x="29445" y="6763"/>
                      <a:pt x="29328" y="6763"/>
                    </a:cubicBezTo>
                    <a:cubicBezTo>
                      <a:pt x="29353" y="6589"/>
                      <a:pt x="29369" y="6415"/>
                      <a:pt x="29375" y="6240"/>
                    </a:cubicBezTo>
                    <a:cubicBezTo>
                      <a:pt x="29378" y="6187"/>
                      <a:pt x="29341" y="6162"/>
                      <a:pt x="29302" y="6162"/>
                    </a:cubicBezTo>
                    <a:cubicBezTo>
                      <a:pt x="29262" y="6162"/>
                      <a:pt x="29219" y="6189"/>
                      <a:pt x="29213" y="6240"/>
                    </a:cubicBezTo>
                    <a:cubicBezTo>
                      <a:pt x="29187" y="6414"/>
                      <a:pt x="29173" y="6587"/>
                      <a:pt x="29168" y="6763"/>
                    </a:cubicBezTo>
                    <a:lnTo>
                      <a:pt x="28325" y="6763"/>
                    </a:lnTo>
                    <a:cubicBezTo>
                      <a:pt x="28360" y="6579"/>
                      <a:pt x="28341" y="6383"/>
                      <a:pt x="28344" y="6197"/>
                    </a:cubicBezTo>
                    <a:cubicBezTo>
                      <a:pt x="28347" y="5958"/>
                      <a:pt x="28376" y="5719"/>
                      <a:pt x="28371" y="5480"/>
                    </a:cubicBezTo>
                    <a:cubicBezTo>
                      <a:pt x="28370" y="5433"/>
                      <a:pt x="28330" y="5405"/>
                      <a:pt x="28291" y="5405"/>
                    </a:cubicBezTo>
                    <a:cubicBezTo>
                      <a:pt x="28261" y="5405"/>
                      <a:pt x="28231" y="5423"/>
                      <a:pt x="28221" y="5461"/>
                    </a:cubicBezTo>
                    <a:cubicBezTo>
                      <a:pt x="28166" y="5684"/>
                      <a:pt x="28154" y="5918"/>
                      <a:pt x="28145" y="6148"/>
                    </a:cubicBezTo>
                    <a:cubicBezTo>
                      <a:pt x="28137" y="6348"/>
                      <a:pt x="28123" y="6567"/>
                      <a:pt x="28180" y="6763"/>
                    </a:cubicBezTo>
                    <a:cubicBezTo>
                      <a:pt x="27783" y="6761"/>
                      <a:pt x="27385" y="6761"/>
                      <a:pt x="26988" y="6756"/>
                    </a:cubicBezTo>
                    <a:cubicBezTo>
                      <a:pt x="27052" y="6570"/>
                      <a:pt x="27039" y="6358"/>
                      <a:pt x="27010" y="6167"/>
                    </a:cubicBezTo>
                    <a:cubicBezTo>
                      <a:pt x="27003" y="6120"/>
                      <a:pt x="26964" y="6099"/>
                      <a:pt x="26923" y="6099"/>
                    </a:cubicBezTo>
                    <a:cubicBezTo>
                      <a:pt x="26871" y="6099"/>
                      <a:pt x="26817" y="6133"/>
                      <a:pt x="26822" y="6192"/>
                    </a:cubicBezTo>
                    <a:cubicBezTo>
                      <a:pt x="26843" y="6383"/>
                      <a:pt x="26817" y="6565"/>
                      <a:pt x="26809" y="6755"/>
                    </a:cubicBezTo>
                    <a:cubicBezTo>
                      <a:pt x="26545" y="6752"/>
                      <a:pt x="26279" y="6748"/>
                      <a:pt x="26014" y="6745"/>
                    </a:cubicBezTo>
                    <a:cubicBezTo>
                      <a:pt x="26030" y="6216"/>
                      <a:pt x="25968" y="5676"/>
                      <a:pt x="25969" y="5147"/>
                    </a:cubicBezTo>
                    <a:cubicBezTo>
                      <a:pt x="25969" y="5107"/>
                      <a:pt x="25940" y="5087"/>
                      <a:pt x="25910" y="5087"/>
                    </a:cubicBezTo>
                    <a:cubicBezTo>
                      <a:pt x="25880" y="5087"/>
                      <a:pt x="25849" y="5107"/>
                      <a:pt x="25847" y="5147"/>
                    </a:cubicBezTo>
                    <a:cubicBezTo>
                      <a:pt x="25813" y="5665"/>
                      <a:pt x="25764" y="6222"/>
                      <a:pt x="25828" y="6742"/>
                    </a:cubicBezTo>
                    <a:cubicBezTo>
                      <a:pt x="25523" y="6737"/>
                      <a:pt x="25219" y="6734"/>
                      <a:pt x="24914" y="6728"/>
                    </a:cubicBezTo>
                    <a:cubicBezTo>
                      <a:pt x="24922" y="6543"/>
                      <a:pt x="24886" y="6353"/>
                      <a:pt x="24860" y="6171"/>
                    </a:cubicBezTo>
                    <a:cubicBezTo>
                      <a:pt x="24854" y="6131"/>
                      <a:pt x="24822" y="6113"/>
                      <a:pt x="24788" y="6113"/>
                    </a:cubicBezTo>
                    <a:cubicBezTo>
                      <a:pt x="24746" y="6113"/>
                      <a:pt x="24701" y="6142"/>
                      <a:pt x="24701" y="6192"/>
                    </a:cubicBezTo>
                    <a:cubicBezTo>
                      <a:pt x="24704" y="6367"/>
                      <a:pt x="24699" y="6551"/>
                      <a:pt x="24731" y="6724"/>
                    </a:cubicBezTo>
                    <a:cubicBezTo>
                      <a:pt x="24364" y="6717"/>
                      <a:pt x="23998" y="6712"/>
                      <a:pt x="23633" y="6702"/>
                    </a:cubicBezTo>
                    <a:cubicBezTo>
                      <a:pt x="23649" y="6240"/>
                      <a:pt x="23576" y="5743"/>
                      <a:pt x="23553" y="5288"/>
                    </a:cubicBezTo>
                    <a:cubicBezTo>
                      <a:pt x="23550" y="5236"/>
                      <a:pt x="23510" y="5210"/>
                      <a:pt x="23470" y="5210"/>
                    </a:cubicBezTo>
                    <a:cubicBezTo>
                      <a:pt x="23431" y="5210"/>
                      <a:pt x="23392" y="5236"/>
                      <a:pt x="23391" y="5288"/>
                    </a:cubicBezTo>
                    <a:cubicBezTo>
                      <a:pt x="23381" y="5730"/>
                      <a:pt x="23346" y="6243"/>
                      <a:pt x="23418" y="6697"/>
                    </a:cubicBezTo>
                    <a:cubicBezTo>
                      <a:pt x="22989" y="6686"/>
                      <a:pt x="22560" y="6678"/>
                      <a:pt x="22132" y="6667"/>
                    </a:cubicBezTo>
                    <a:cubicBezTo>
                      <a:pt x="22141" y="6493"/>
                      <a:pt x="22130" y="6318"/>
                      <a:pt x="22127" y="6146"/>
                    </a:cubicBezTo>
                    <a:cubicBezTo>
                      <a:pt x="22126" y="6093"/>
                      <a:pt x="22085" y="6066"/>
                      <a:pt x="22044" y="6066"/>
                    </a:cubicBezTo>
                    <a:cubicBezTo>
                      <a:pt x="22003" y="6066"/>
                      <a:pt x="21962" y="6093"/>
                      <a:pt x="21961" y="6146"/>
                    </a:cubicBezTo>
                    <a:cubicBezTo>
                      <a:pt x="21958" y="6316"/>
                      <a:pt x="21947" y="6490"/>
                      <a:pt x="21956" y="6662"/>
                    </a:cubicBezTo>
                    <a:cubicBezTo>
                      <a:pt x="21623" y="6653"/>
                      <a:pt x="21290" y="6645"/>
                      <a:pt x="20957" y="6635"/>
                    </a:cubicBezTo>
                    <a:cubicBezTo>
                      <a:pt x="21032" y="6184"/>
                      <a:pt x="21008" y="5689"/>
                      <a:pt x="20978" y="5241"/>
                    </a:cubicBezTo>
                    <a:cubicBezTo>
                      <a:pt x="20974" y="5191"/>
                      <a:pt x="20934" y="5166"/>
                      <a:pt x="20896" y="5166"/>
                    </a:cubicBezTo>
                    <a:cubicBezTo>
                      <a:pt x="20858" y="5166"/>
                      <a:pt x="20821" y="5191"/>
                      <a:pt x="20821" y="5241"/>
                    </a:cubicBezTo>
                    <a:cubicBezTo>
                      <a:pt x="20820" y="5701"/>
                      <a:pt x="20766" y="6170"/>
                      <a:pt x="20767" y="6630"/>
                    </a:cubicBezTo>
                    <a:cubicBezTo>
                      <a:pt x="20498" y="6622"/>
                      <a:pt x="20229" y="6616"/>
                      <a:pt x="19959" y="6607"/>
                    </a:cubicBezTo>
                    <a:cubicBezTo>
                      <a:pt x="19924" y="6465"/>
                      <a:pt x="19872" y="6345"/>
                      <a:pt x="19867" y="6194"/>
                    </a:cubicBezTo>
                    <a:cubicBezTo>
                      <a:pt x="19866" y="6154"/>
                      <a:pt x="19837" y="6134"/>
                      <a:pt x="19808" y="6134"/>
                    </a:cubicBezTo>
                    <a:cubicBezTo>
                      <a:pt x="19778" y="6134"/>
                      <a:pt x="19746" y="6154"/>
                      <a:pt x="19742" y="6194"/>
                    </a:cubicBezTo>
                    <a:cubicBezTo>
                      <a:pt x="19728" y="6326"/>
                      <a:pt x="19738" y="6479"/>
                      <a:pt x="19801" y="6602"/>
                    </a:cubicBezTo>
                    <a:cubicBezTo>
                      <a:pt x="19374" y="6589"/>
                      <a:pt x="18947" y="6575"/>
                      <a:pt x="18522" y="6559"/>
                    </a:cubicBezTo>
                    <a:cubicBezTo>
                      <a:pt x="18587" y="6084"/>
                      <a:pt x="18568" y="5564"/>
                      <a:pt x="18568" y="5097"/>
                    </a:cubicBezTo>
                    <a:cubicBezTo>
                      <a:pt x="18568" y="5061"/>
                      <a:pt x="18542" y="5043"/>
                      <a:pt x="18515" y="5043"/>
                    </a:cubicBezTo>
                    <a:cubicBezTo>
                      <a:pt x="18488" y="5043"/>
                      <a:pt x="18459" y="5062"/>
                      <a:pt x="18455" y="5097"/>
                    </a:cubicBezTo>
                    <a:cubicBezTo>
                      <a:pt x="18400" y="5561"/>
                      <a:pt x="18322" y="6074"/>
                      <a:pt x="18335" y="6552"/>
                    </a:cubicBezTo>
                    <a:cubicBezTo>
                      <a:pt x="17892" y="6536"/>
                      <a:pt x="17449" y="6520"/>
                      <a:pt x="17006" y="6505"/>
                    </a:cubicBezTo>
                    <a:cubicBezTo>
                      <a:pt x="16996" y="6369"/>
                      <a:pt x="16971" y="6238"/>
                      <a:pt x="16985" y="6098"/>
                    </a:cubicBezTo>
                    <a:cubicBezTo>
                      <a:pt x="16990" y="6048"/>
                      <a:pt x="16945" y="6020"/>
                      <a:pt x="16902" y="6020"/>
                    </a:cubicBezTo>
                    <a:cubicBezTo>
                      <a:pt x="16867" y="6020"/>
                      <a:pt x="16834" y="6038"/>
                      <a:pt x="16826" y="6077"/>
                    </a:cubicBezTo>
                    <a:cubicBezTo>
                      <a:pt x="16802" y="6213"/>
                      <a:pt x="16784" y="6361"/>
                      <a:pt x="16816" y="6498"/>
                    </a:cubicBezTo>
                    <a:lnTo>
                      <a:pt x="15691" y="6457"/>
                    </a:lnTo>
                    <a:cubicBezTo>
                      <a:pt x="15734" y="5956"/>
                      <a:pt x="15632" y="5394"/>
                      <a:pt x="15600" y="4906"/>
                    </a:cubicBezTo>
                    <a:cubicBezTo>
                      <a:pt x="15598" y="4863"/>
                      <a:pt x="15563" y="4841"/>
                      <a:pt x="15530" y="4841"/>
                    </a:cubicBezTo>
                    <a:cubicBezTo>
                      <a:pt x="15497" y="4841"/>
                      <a:pt x="15465" y="4863"/>
                      <a:pt x="15466" y="4906"/>
                    </a:cubicBezTo>
                    <a:cubicBezTo>
                      <a:pt x="15473" y="5390"/>
                      <a:pt x="15414" y="5956"/>
                      <a:pt x="15493" y="6449"/>
                    </a:cubicBezTo>
                    <a:lnTo>
                      <a:pt x="14033" y="6395"/>
                    </a:lnTo>
                    <a:cubicBezTo>
                      <a:pt x="14064" y="6199"/>
                      <a:pt x="14016" y="5987"/>
                      <a:pt x="13928" y="5816"/>
                    </a:cubicBezTo>
                    <a:cubicBezTo>
                      <a:pt x="13916" y="5793"/>
                      <a:pt x="13895" y="5783"/>
                      <a:pt x="13873" y="5783"/>
                    </a:cubicBezTo>
                    <a:cubicBezTo>
                      <a:pt x="13830" y="5783"/>
                      <a:pt x="13784" y="5821"/>
                      <a:pt x="13802" y="5870"/>
                    </a:cubicBezTo>
                    <a:cubicBezTo>
                      <a:pt x="13866" y="6049"/>
                      <a:pt x="13871" y="6208"/>
                      <a:pt x="13861" y="6388"/>
                    </a:cubicBezTo>
                    <a:lnTo>
                      <a:pt x="12913" y="6352"/>
                    </a:lnTo>
                    <a:cubicBezTo>
                      <a:pt x="12915" y="6347"/>
                      <a:pt x="12919" y="6342"/>
                      <a:pt x="12919" y="6337"/>
                    </a:cubicBezTo>
                    <a:cubicBezTo>
                      <a:pt x="12940" y="6077"/>
                      <a:pt x="12891" y="5811"/>
                      <a:pt x="12887" y="5550"/>
                    </a:cubicBezTo>
                    <a:cubicBezTo>
                      <a:pt x="12884" y="5290"/>
                      <a:pt x="12900" y="5025"/>
                      <a:pt x="12921" y="4764"/>
                    </a:cubicBezTo>
                    <a:cubicBezTo>
                      <a:pt x="12924" y="4723"/>
                      <a:pt x="12886" y="4700"/>
                      <a:pt x="12851" y="4700"/>
                    </a:cubicBezTo>
                    <a:cubicBezTo>
                      <a:pt x="12823" y="4700"/>
                      <a:pt x="12797" y="4714"/>
                      <a:pt x="12792" y="4747"/>
                    </a:cubicBezTo>
                    <a:cubicBezTo>
                      <a:pt x="12715" y="5242"/>
                      <a:pt x="12632" y="5856"/>
                      <a:pt x="12768" y="6347"/>
                    </a:cubicBezTo>
                    <a:cubicBezTo>
                      <a:pt x="12220" y="6326"/>
                      <a:pt x="11670" y="6305"/>
                      <a:pt x="11122" y="6286"/>
                    </a:cubicBezTo>
                    <a:cubicBezTo>
                      <a:pt x="11134" y="6081"/>
                      <a:pt x="11118" y="5865"/>
                      <a:pt x="11104" y="5669"/>
                    </a:cubicBezTo>
                    <a:cubicBezTo>
                      <a:pt x="11104" y="5625"/>
                      <a:pt x="11071" y="5602"/>
                      <a:pt x="11037" y="5602"/>
                    </a:cubicBezTo>
                    <a:cubicBezTo>
                      <a:pt x="11004" y="5602"/>
                      <a:pt x="10970" y="5625"/>
                      <a:pt x="10970" y="5669"/>
                    </a:cubicBezTo>
                    <a:cubicBezTo>
                      <a:pt x="10956" y="5864"/>
                      <a:pt x="10940" y="6077"/>
                      <a:pt x="10953" y="6280"/>
                    </a:cubicBezTo>
                    <a:cubicBezTo>
                      <a:pt x="10090" y="6250"/>
                      <a:pt x="9228" y="6219"/>
                      <a:pt x="8366" y="6192"/>
                    </a:cubicBezTo>
                    <a:cubicBezTo>
                      <a:pt x="8358" y="6114"/>
                      <a:pt x="8347" y="6036"/>
                      <a:pt x="8340" y="5958"/>
                    </a:cubicBezTo>
                    <a:cubicBezTo>
                      <a:pt x="8332" y="5846"/>
                      <a:pt x="8332" y="5733"/>
                      <a:pt x="8340" y="5622"/>
                    </a:cubicBezTo>
                    <a:cubicBezTo>
                      <a:pt x="8343" y="5582"/>
                      <a:pt x="8315" y="5562"/>
                      <a:pt x="8286" y="5562"/>
                    </a:cubicBezTo>
                    <a:cubicBezTo>
                      <a:pt x="8255" y="5562"/>
                      <a:pt x="8223" y="5583"/>
                      <a:pt x="8218" y="5622"/>
                    </a:cubicBezTo>
                    <a:cubicBezTo>
                      <a:pt x="8194" y="5795"/>
                      <a:pt x="8171" y="6002"/>
                      <a:pt x="8203" y="6187"/>
                    </a:cubicBezTo>
                    <a:cubicBezTo>
                      <a:pt x="7934" y="6178"/>
                      <a:pt x="7665" y="6168"/>
                      <a:pt x="7397" y="6160"/>
                    </a:cubicBezTo>
                    <a:cubicBezTo>
                      <a:pt x="7478" y="5673"/>
                      <a:pt x="7394" y="5110"/>
                      <a:pt x="7381" y="4621"/>
                    </a:cubicBezTo>
                    <a:cubicBezTo>
                      <a:pt x="7380" y="4582"/>
                      <a:pt x="7351" y="4562"/>
                      <a:pt x="7321" y="4562"/>
                    </a:cubicBezTo>
                    <a:cubicBezTo>
                      <a:pt x="7292" y="4562"/>
                      <a:pt x="7262" y="4582"/>
                      <a:pt x="7261" y="4621"/>
                    </a:cubicBezTo>
                    <a:cubicBezTo>
                      <a:pt x="7247" y="5110"/>
                      <a:pt x="7164" y="5671"/>
                      <a:pt x="7245" y="6157"/>
                    </a:cubicBezTo>
                    <a:cubicBezTo>
                      <a:pt x="6807" y="6144"/>
                      <a:pt x="6370" y="6132"/>
                      <a:pt x="5932" y="6120"/>
                    </a:cubicBezTo>
                    <a:cubicBezTo>
                      <a:pt x="5950" y="5940"/>
                      <a:pt x="5943" y="5751"/>
                      <a:pt x="5953" y="5574"/>
                    </a:cubicBezTo>
                    <a:cubicBezTo>
                      <a:pt x="5954" y="5538"/>
                      <a:pt x="5929" y="5520"/>
                      <a:pt x="5901" y="5520"/>
                    </a:cubicBezTo>
                    <a:cubicBezTo>
                      <a:pt x="5873" y="5520"/>
                      <a:pt x="5844" y="5538"/>
                      <a:pt x="5840" y="5574"/>
                    </a:cubicBezTo>
                    <a:cubicBezTo>
                      <a:pt x="5822" y="5749"/>
                      <a:pt x="5787" y="5936"/>
                      <a:pt x="5778" y="6117"/>
                    </a:cubicBezTo>
                    <a:cubicBezTo>
                      <a:pt x="5464" y="6109"/>
                      <a:pt x="5150" y="6101"/>
                      <a:pt x="4836" y="6095"/>
                    </a:cubicBezTo>
                    <a:cubicBezTo>
                      <a:pt x="4853" y="5655"/>
                      <a:pt x="4810" y="5196"/>
                      <a:pt x="4791" y="4764"/>
                    </a:cubicBezTo>
                    <a:cubicBezTo>
                      <a:pt x="4789" y="4738"/>
                      <a:pt x="4769" y="4725"/>
                      <a:pt x="4749" y="4725"/>
                    </a:cubicBezTo>
                    <a:cubicBezTo>
                      <a:pt x="4729" y="4725"/>
                      <a:pt x="4709" y="4738"/>
                      <a:pt x="4707" y="4764"/>
                    </a:cubicBezTo>
                    <a:cubicBezTo>
                      <a:pt x="4687" y="5194"/>
                      <a:pt x="4646" y="5652"/>
                      <a:pt x="4662" y="6092"/>
                    </a:cubicBezTo>
                    <a:cubicBezTo>
                      <a:pt x="4251" y="6082"/>
                      <a:pt x="3838" y="6074"/>
                      <a:pt x="3427" y="6068"/>
                    </a:cubicBezTo>
                    <a:cubicBezTo>
                      <a:pt x="3427" y="5923"/>
                      <a:pt x="3428" y="5781"/>
                      <a:pt x="3460" y="5634"/>
                    </a:cubicBezTo>
                    <a:cubicBezTo>
                      <a:pt x="3468" y="5597"/>
                      <a:pt x="3438" y="5573"/>
                      <a:pt x="3409" y="5573"/>
                    </a:cubicBezTo>
                    <a:cubicBezTo>
                      <a:pt x="3391" y="5573"/>
                      <a:pt x="3372" y="5583"/>
                      <a:pt x="3366" y="5607"/>
                    </a:cubicBezTo>
                    <a:cubicBezTo>
                      <a:pt x="3326" y="5754"/>
                      <a:pt x="3293" y="5912"/>
                      <a:pt x="3298" y="6066"/>
                    </a:cubicBezTo>
                    <a:cubicBezTo>
                      <a:pt x="3059" y="6063"/>
                      <a:pt x="2819" y="6061"/>
                      <a:pt x="2580" y="6058"/>
                    </a:cubicBezTo>
                    <a:cubicBezTo>
                      <a:pt x="2580" y="5991"/>
                      <a:pt x="2580" y="5924"/>
                      <a:pt x="2576" y="5859"/>
                    </a:cubicBezTo>
                    <a:cubicBezTo>
                      <a:pt x="2577" y="5671"/>
                      <a:pt x="2544" y="5477"/>
                      <a:pt x="2536" y="5290"/>
                    </a:cubicBezTo>
                    <a:cubicBezTo>
                      <a:pt x="2526" y="5069"/>
                      <a:pt x="2528" y="4845"/>
                      <a:pt x="2537" y="4622"/>
                    </a:cubicBezTo>
                    <a:cubicBezTo>
                      <a:pt x="2539" y="4575"/>
                      <a:pt x="2504" y="4552"/>
                      <a:pt x="2468" y="4552"/>
                    </a:cubicBezTo>
                    <a:cubicBezTo>
                      <a:pt x="2432" y="4552"/>
                      <a:pt x="2394" y="4576"/>
                      <a:pt x="2391" y="4622"/>
                    </a:cubicBezTo>
                    <a:cubicBezTo>
                      <a:pt x="2365" y="5029"/>
                      <a:pt x="2314" y="5539"/>
                      <a:pt x="2439" y="5937"/>
                    </a:cubicBezTo>
                    <a:cubicBezTo>
                      <a:pt x="2437" y="5977"/>
                      <a:pt x="2435" y="6017"/>
                      <a:pt x="2437" y="6057"/>
                    </a:cubicBezTo>
                    <a:cubicBezTo>
                      <a:pt x="2051" y="6053"/>
                      <a:pt x="1667" y="6047"/>
                      <a:pt x="1281" y="6044"/>
                    </a:cubicBezTo>
                    <a:cubicBezTo>
                      <a:pt x="1253" y="4217"/>
                      <a:pt x="1195" y="2391"/>
                      <a:pt x="1055" y="569"/>
                    </a:cubicBezTo>
                    <a:lnTo>
                      <a:pt x="1055" y="569"/>
                    </a:lnTo>
                    <a:cubicBezTo>
                      <a:pt x="1446" y="987"/>
                      <a:pt x="1863" y="1380"/>
                      <a:pt x="2305" y="1745"/>
                    </a:cubicBezTo>
                    <a:cubicBezTo>
                      <a:pt x="2317" y="1755"/>
                      <a:pt x="2330" y="1760"/>
                      <a:pt x="2343" y="1760"/>
                    </a:cubicBezTo>
                    <a:cubicBezTo>
                      <a:pt x="2389" y="1760"/>
                      <a:pt x="2428" y="1704"/>
                      <a:pt x="2384" y="1666"/>
                    </a:cubicBezTo>
                    <a:cubicBezTo>
                      <a:pt x="1921" y="1258"/>
                      <a:pt x="1473" y="832"/>
                      <a:pt x="1041" y="391"/>
                    </a:cubicBezTo>
                    <a:cubicBezTo>
                      <a:pt x="1041" y="357"/>
                      <a:pt x="1039" y="329"/>
                      <a:pt x="1036" y="300"/>
                    </a:cubicBezTo>
                    <a:close/>
                    <a:moveTo>
                      <a:pt x="996" y="6329"/>
                    </a:moveTo>
                    <a:cubicBezTo>
                      <a:pt x="1025" y="6390"/>
                      <a:pt x="1086" y="6422"/>
                      <a:pt x="1145" y="6422"/>
                    </a:cubicBezTo>
                    <a:cubicBezTo>
                      <a:pt x="1196" y="6422"/>
                      <a:pt x="1245" y="6398"/>
                      <a:pt x="1270" y="6348"/>
                    </a:cubicBezTo>
                    <a:cubicBezTo>
                      <a:pt x="2407" y="6355"/>
                      <a:pt x="3543" y="6367"/>
                      <a:pt x="4681" y="6385"/>
                    </a:cubicBezTo>
                    <a:cubicBezTo>
                      <a:pt x="4685" y="6426"/>
                      <a:pt x="4717" y="6447"/>
                      <a:pt x="4748" y="6447"/>
                    </a:cubicBezTo>
                    <a:cubicBezTo>
                      <a:pt x="4779" y="6447"/>
                      <a:pt x="4810" y="6427"/>
                      <a:pt x="4815" y="6387"/>
                    </a:cubicBezTo>
                    <a:cubicBezTo>
                      <a:pt x="8395" y="6439"/>
                      <a:pt x="11971" y="6538"/>
                      <a:pt x="15549" y="6662"/>
                    </a:cubicBezTo>
                    <a:cubicBezTo>
                      <a:pt x="15563" y="6679"/>
                      <a:pt x="15582" y="6687"/>
                      <a:pt x="15602" y="6687"/>
                    </a:cubicBezTo>
                    <a:cubicBezTo>
                      <a:pt x="15620" y="6687"/>
                      <a:pt x="15638" y="6681"/>
                      <a:pt x="15651" y="6667"/>
                    </a:cubicBezTo>
                    <a:cubicBezTo>
                      <a:pt x="16032" y="6680"/>
                      <a:pt x="16413" y="6693"/>
                      <a:pt x="16792" y="6707"/>
                    </a:cubicBezTo>
                    <a:cubicBezTo>
                      <a:pt x="17309" y="6724"/>
                      <a:pt x="17827" y="6748"/>
                      <a:pt x="18346" y="6772"/>
                    </a:cubicBezTo>
                    <a:cubicBezTo>
                      <a:pt x="18355" y="6811"/>
                      <a:pt x="18393" y="6837"/>
                      <a:pt x="18428" y="6837"/>
                    </a:cubicBezTo>
                    <a:cubicBezTo>
                      <a:pt x="18456" y="6837"/>
                      <a:pt x="18482" y="6821"/>
                      <a:pt x="18490" y="6783"/>
                    </a:cubicBezTo>
                    <a:cubicBezTo>
                      <a:pt x="18490" y="6782"/>
                      <a:pt x="18490" y="6780"/>
                      <a:pt x="18490" y="6779"/>
                    </a:cubicBezTo>
                    <a:cubicBezTo>
                      <a:pt x="21669" y="6928"/>
                      <a:pt x="24878" y="7148"/>
                      <a:pt x="28070" y="7148"/>
                    </a:cubicBezTo>
                    <a:cubicBezTo>
                      <a:pt x="29502" y="7148"/>
                      <a:pt x="30930" y="7104"/>
                      <a:pt x="32351" y="6989"/>
                    </a:cubicBezTo>
                    <a:lnTo>
                      <a:pt x="32351" y="6989"/>
                    </a:lnTo>
                    <a:cubicBezTo>
                      <a:pt x="32259" y="7074"/>
                      <a:pt x="32163" y="7155"/>
                      <a:pt x="32072" y="7242"/>
                    </a:cubicBezTo>
                    <a:cubicBezTo>
                      <a:pt x="31937" y="7372"/>
                      <a:pt x="31777" y="7501"/>
                      <a:pt x="31664" y="7654"/>
                    </a:cubicBezTo>
                    <a:cubicBezTo>
                      <a:pt x="26428" y="7389"/>
                      <a:pt x="21188" y="7212"/>
                      <a:pt x="15949" y="7056"/>
                    </a:cubicBezTo>
                    <a:lnTo>
                      <a:pt x="15949" y="7054"/>
                    </a:lnTo>
                    <a:cubicBezTo>
                      <a:pt x="11809" y="6931"/>
                      <a:pt x="7638" y="6745"/>
                      <a:pt x="3484" y="6745"/>
                    </a:cubicBezTo>
                    <a:cubicBezTo>
                      <a:pt x="2492" y="6745"/>
                      <a:pt x="1501" y="6756"/>
                      <a:pt x="512" y="6780"/>
                    </a:cubicBezTo>
                    <a:cubicBezTo>
                      <a:pt x="585" y="6705"/>
                      <a:pt x="653" y="6621"/>
                      <a:pt x="725" y="6552"/>
                    </a:cubicBezTo>
                    <a:cubicBezTo>
                      <a:pt x="811" y="6473"/>
                      <a:pt x="904" y="6399"/>
                      <a:pt x="996" y="6329"/>
                    </a:cubicBezTo>
                    <a:close/>
                    <a:moveTo>
                      <a:pt x="969" y="0"/>
                    </a:moveTo>
                    <a:cubicBezTo>
                      <a:pt x="908" y="0"/>
                      <a:pt x="855" y="41"/>
                      <a:pt x="842" y="101"/>
                    </a:cubicBezTo>
                    <a:cubicBezTo>
                      <a:pt x="813" y="121"/>
                      <a:pt x="784" y="144"/>
                      <a:pt x="755" y="166"/>
                    </a:cubicBezTo>
                    <a:cubicBezTo>
                      <a:pt x="676" y="231"/>
                      <a:pt x="598" y="300"/>
                      <a:pt x="518" y="367"/>
                    </a:cubicBezTo>
                    <a:cubicBezTo>
                      <a:pt x="406" y="462"/>
                      <a:pt x="242" y="568"/>
                      <a:pt x="148" y="695"/>
                    </a:cubicBezTo>
                    <a:cubicBezTo>
                      <a:pt x="138" y="689"/>
                      <a:pt x="126" y="687"/>
                      <a:pt x="114" y="687"/>
                    </a:cubicBezTo>
                    <a:cubicBezTo>
                      <a:pt x="75" y="687"/>
                      <a:pt x="33" y="714"/>
                      <a:pt x="32" y="760"/>
                    </a:cubicBezTo>
                    <a:cubicBezTo>
                      <a:pt x="2" y="2750"/>
                      <a:pt x="104" y="4727"/>
                      <a:pt x="5" y="6718"/>
                    </a:cubicBezTo>
                    <a:cubicBezTo>
                      <a:pt x="0" y="6796"/>
                      <a:pt x="56" y="6831"/>
                      <a:pt x="116" y="6833"/>
                    </a:cubicBezTo>
                    <a:cubicBezTo>
                      <a:pt x="102" y="6873"/>
                      <a:pt x="120" y="6924"/>
                      <a:pt x="174" y="6927"/>
                    </a:cubicBezTo>
                    <a:cubicBezTo>
                      <a:pt x="5421" y="7190"/>
                      <a:pt x="10696" y="7140"/>
                      <a:pt x="15949" y="7292"/>
                    </a:cubicBezTo>
                    <a:cubicBezTo>
                      <a:pt x="21207" y="7443"/>
                      <a:pt x="26460" y="7676"/>
                      <a:pt x="31715" y="7912"/>
                    </a:cubicBezTo>
                    <a:cubicBezTo>
                      <a:pt x="31716" y="7912"/>
                      <a:pt x="31717" y="7912"/>
                      <a:pt x="31718" y="7912"/>
                    </a:cubicBezTo>
                    <a:cubicBezTo>
                      <a:pt x="31802" y="7912"/>
                      <a:pt x="31841" y="7843"/>
                      <a:pt x="31835" y="7775"/>
                    </a:cubicBezTo>
                    <a:cubicBezTo>
                      <a:pt x="31973" y="7663"/>
                      <a:pt x="32093" y="7513"/>
                      <a:pt x="32215" y="7384"/>
                    </a:cubicBezTo>
                    <a:cubicBezTo>
                      <a:pt x="32340" y="7250"/>
                      <a:pt x="32461" y="7112"/>
                      <a:pt x="32580" y="6973"/>
                    </a:cubicBezTo>
                    <a:cubicBezTo>
                      <a:pt x="32655" y="6967"/>
                      <a:pt x="32706" y="6897"/>
                      <a:pt x="32690" y="6823"/>
                    </a:cubicBezTo>
                    <a:cubicBezTo>
                      <a:pt x="32690" y="6803"/>
                      <a:pt x="32681" y="6783"/>
                      <a:pt x="32663" y="6772"/>
                    </a:cubicBezTo>
                    <a:cubicBezTo>
                      <a:pt x="32662" y="6771"/>
                      <a:pt x="32662" y="6768"/>
                      <a:pt x="32659" y="6766"/>
                    </a:cubicBezTo>
                    <a:cubicBezTo>
                      <a:pt x="32665" y="6750"/>
                      <a:pt x="32668" y="6732"/>
                      <a:pt x="32670" y="6717"/>
                    </a:cubicBezTo>
                    <a:cubicBezTo>
                      <a:pt x="32692" y="5131"/>
                      <a:pt x="32694" y="3523"/>
                      <a:pt x="32491" y="1949"/>
                    </a:cubicBezTo>
                    <a:cubicBezTo>
                      <a:pt x="32484" y="1884"/>
                      <a:pt x="32430" y="1836"/>
                      <a:pt x="32365" y="1836"/>
                    </a:cubicBezTo>
                    <a:cubicBezTo>
                      <a:pt x="32358" y="1836"/>
                      <a:pt x="32351" y="1837"/>
                      <a:pt x="32343" y="1838"/>
                    </a:cubicBezTo>
                    <a:cubicBezTo>
                      <a:pt x="32327" y="1827"/>
                      <a:pt x="32310" y="1820"/>
                      <a:pt x="32290" y="1819"/>
                    </a:cubicBezTo>
                    <a:cubicBezTo>
                      <a:pt x="22981" y="804"/>
                      <a:pt x="13519" y="354"/>
                      <a:pt x="4139" y="85"/>
                    </a:cubicBezTo>
                    <a:cubicBezTo>
                      <a:pt x="4110" y="64"/>
                      <a:pt x="4083" y="42"/>
                      <a:pt x="4055" y="19"/>
                    </a:cubicBezTo>
                    <a:cubicBezTo>
                      <a:pt x="4047" y="14"/>
                      <a:pt x="4038" y="11"/>
                      <a:pt x="4030" y="11"/>
                    </a:cubicBezTo>
                    <a:cubicBezTo>
                      <a:pt x="3999" y="11"/>
                      <a:pt x="3973" y="49"/>
                      <a:pt x="3983" y="80"/>
                    </a:cubicBezTo>
                    <a:cubicBezTo>
                      <a:pt x="2980" y="51"/>
                      <a:pt x="1976" y="26"/>
                      <a:pt x="975" y="0"/>
                    </a:cubicBezTo>
                    <a:cubicBezTo>
                      <a:pt x="973" y="0"/>
                      <a:pt x="971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82" name="Google Shape;182;p13"/>
              <p:cNvSpPr/>
              <p:nvPr/>
            </p:nvSpPr>
            <p:spPr>
              <a:xfrm>
                <a:off x="3180625" y="4318825"/>
                <a:ext cx="8475" cy="439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756" extrusionOk="0">
                    <a:moveTo>
                      <a:pt x="150" y="1"/>
                    </a:moveTo>
                    <a:cubicBezTo>
                      <a:pt x="113" y="1"/>
                      <a:pt x="76" y="25"/>
                      <a:pt x="74" y="73"/>
                    </a:cubicBezTo>
                    <a:cubicBezTo>
                      <a:pt x="50" y="578"/>
                      <a:pt x="1" y="1232"/>
                      <a:pt x="191" y="1710"/>
                    </a:cubicBezTo>
                    <a:cubicBezTo>
                      <a:pt x="200" y="1741"/>
                      <a:pt x="225" y="1756"/>
                      <a:pt x="251" y="1756"/>
                    </a:cubicBezTo>
                    <a:cubicBezTo>
                      <a:pt x="283" y="1756"/>
                      <a:pt x="316" y="1733"/>
                      <a:pt x="317" y="1692"/>
                    </a:cubicBezTo>
                    <a:cubicBezTo>
                      <a:pt x="339" y="1426"/>
                      <a:pt x="272" y="1150"/>
                      <a:pt x="251" y="884"/>
                    </a:cubicBezTo>
                    <a:cubicBezTo>
                      <a:pt x="230" y="615"/>
                      <a:pt x="224" y="344"/>
                      <a:pt x="222" y="73"/>
                    </a:cubicBezTo>
                    <a:cubicBezTo>
                      <a:pt x="222" y="25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183" name="Google Shape;183;p13"/>
          <p:cNvGrpSpPr/>
          <p:nvPr/>
        </p:nvGrpSpPr>
        <p:grpSpPr>
          <a:xfrm flipH="1">
            <a:off x="10079067" y="4725385"/>
            <a:ext cx="2008400" cy="1959433"/>
            <a:chOff x="65575" y="3544038"/>
            <a:chExt cx="1506300" cy="1469575"/>
          </a:xfrm>
        </p:grpSpPr>
        <p:sp>
          <p:nvSpPr>
            <p:cNvPr id="184" name="Google Shape;184;p13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5" name="Google Shape;185;p13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6" name="Google Shape;186;p13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7" name="Google Shape;187;p13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88" name="Google Shape;188;p13"/>
          <p:cNvSpPr/>
          <p:nvPr/>
        </p:nvSpPr>
        <p:spPr>
          <a:xfrm rot="5400000">
            <a:off x="11537401" y="130767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81209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14"/>
          <p:cNvSpPr txBox="1">
            <a:spLocks noGrp="1"/>
          </p:cNvSpPr>
          <p:nvPr>
            <p:ph type="subTitle" idx="1"/>
          </p:nvPr>
        </p:nvSpPr>
        <p:spPr>
          <a:xfrm>
            <a:off x="2192400" y="2525741"/>
            <a:ext cx="3748400" cy="5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4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998433"/>
            <a:ext cx="1232800" cy="58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3" name="Google Shape;193;p14"/>
          <p:cNvSpPr txBox="1">
            <a:spLocks noGrp="1"/>
          </p:cNvSpPr>
          <p:nvPr>
            <p:ph type="subTitle" idx="3"/>
          </p:nvPr>
        </p:nvSpPr>
        <p:spPr>
          <a:xfrm>
            <a:off x="2192400" y="1998433"/>
            <a:ext cx="37484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94" name="Google Shape;194;p14"/>
          <p:cNvGrpSpPr/>
          <p:nvPr/>
        </p:nvGrpSpPr>
        <p:grpSpPr>
          <a:xfrm flipH="1">
            <a:off x="10079067" y="4725385"/>
            <a:ext cx="2008400" cy="1959433"/>
            <a:chOff x="65575" y="3544038"/>
            <a:chExt cx="1506300" cy="1469575"/>
          </a:xfrm>
        </p:grpSpPr>
        <p:sp>
          <p:nvSpPr>
            <p:cNvPr id="195" name="Google Shape;195;p14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6" name="Google Shape;196;p14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7" name="Google Shape;197;p14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8" name="Google Shape;198;p14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199" name="Google Shape;199;p14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4"/>
          </p:nvPr>
        </p:nvSpPr>
        <p:spPr>
          <a:xfrm>
            <a:off x="2657415" y="5617175"/>
            <a:ext cx="3748400" cy="5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title" idx="5" hasCustomPrompt="1"/>
          </p:nvPr>
        </p:nvSpPr>
        <p:spPr>
          <a:xfrm>
            <a:off x="1422033" y="5089867"/>
            <a:ext cx="1232800" cy="58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6"/>
          </p:nvPr>
        </p:nvSpPr>
        <p:spPr>
          <a:xfrm>
            <a:off x="2657400" y="5089867"/>
            <a:ext cx="37484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7"/>
          </p:nvPr>
        </p:nvSpPr>
        <p:spPr>
          <a:xfrm>
            <a:off x="3093800" y="4071444"/>
            <a:ext cx="3748400" cy="5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title" idx="8" hasCustomPrompt="1"/>
          </p:nvPr>
        </p:nvSpPr>
        <p:spPr>
          <a:xfrm>
            <a:off x="1861400" y="3544167"/>
            <a:ext cx="1232800" cy="58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highlight>
                  <a:schemeClr val="dk2"/>
                </a:highlight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9"/>
          </p:nvPr>
        </p:nvSpPr>
        <p:spPr>
          <a:xfrm>
            <a:off x="3093800" y="3544167"/>
            <a:ext cx="3748400" cy="584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7477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5"/>
          <p:cNvSpPr txBox="1">
            <a:spLocks noGrp="1"/>
          </p:cNvSpPr>
          <p:nvPr>
            <p:ph type="title"/>
          </p:nvPr>
        </p:nvSpPr>
        <p:spPr>
          <a:xfrm>
            <a:off x="1635200" y="4350151"/>
            <a:ext cx="8921600" cy="7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subTitle" idx="1"/>
          </p:nvPr>
        </p:nvSpPr>
        <p:spPr>
          <a:xfrm>
            <a:off x="1635200" y="1798652"/>
            <a:ext cx="8921600" cy="224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grpSp>
        <p:nvGrpSpPr>
          <p:cNvPr id="209" name="Google Shape;209;p15"/>
          <p:cNvGrpSpPr/>
          <p:nvPr/>
        </p:nvGrpSpPr>
        <p:grpSpPr>
          <a:xfrm>
            <a:off x="92727" y="1"/>
            <a:ext cx="1542481" cy="925983"/>
            <a:chOff x="134795" y="37400"/>
            <a:chExt cx="1156861" cy="694487"/>
          </a:xfrm>
        </p:grpSpPr>
        <p:grpSp>
          <p:nvGrpSpPr>
            <p:cNvPr id="210" name="Google Shape;210;p15"/>
            <p:cNvGrpSpPr/>
            <p:nvPr/>
          </p:nvGrpSpPr>
          <p:grpSpPr>
            <a:xfrm>
              <a:off x="180689" y="173937"/>
              <a:ext cx="1038625" cy="532954"/>
              <a:chOff x="180689" y="173937"/>
              <a:chExt cx="1038625" cy="532954"/>
            </a:xfrm>
          </p:grpSpPr>
          <p:sp>
            <p:nvSpPr>
              <p:cNvPr id="211" name="Google Shape;211;p15"/>
              <p:cNvSpPr/>
              <p:nvPr/>
            </p:nvSpPr>
            <p:spPr>
              <a:xfrm rot="-983000">
                <a:off x="220415" y="387942"/>
                <a:ext cx="156348" cy="303098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2" name="Google Shape;212;p15"/>
              <p:cNvSpPr/>
              <p:nvPr/>
            </p:nvSpPr>
            <p:spPr>
              <a:xfrm rot="-618484">
                <a:off x="255768" y="276519"/>
                <a:ext cx="914914" cy="323911"/>
              </a:xfrm>
              <a:prstGeom prst="flowChartPunchedTap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3" name="Google Shape;213;p15"/>
              <p:cNvSpPr/>
              <p:nvPr/>
            </p:nvSpPr>
            <p:spPr>
              <a:xfrm rot="-792541">
                <a:off x="1030347" y="187736"/>
                <a:ext cx="156233" cy="303002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14" name="Google Shape;214;p15"/>
            <p:cNvSpPr/>
            <p:nvPr/>
          </p:nvSpPr>
          <p:spPr>
            <a:xfrm rot="-957371">
              <a:off x="170511" y="178657"/>
              <a:ext cx="1085428" cy="411973"/>
            </a:xfrm>
            <a:custGeom>
              <a:avLst/>
              <a:gdLst/>
              <a:ahLst/>
              <a:cxnLst/>
              <a:rect l="l" t="t" r="r" b="b"/>
              <a:pathLst>
                <a:path w="27040" h="10263" extrusionOk="0">
                  <a:moveTo>
                    <a:pt x="12952" y="3093"/>
                  </a:moveTo>
                  <a:cubicBezTo>
                    <a:pt x="12956" y="3099"/>
                    <a:pt x="12962" y="3104"/>
                    <a:pt x="12967" y="3108"/>
                  </a:cubicBezTo>
                  <a:lnTo>
                    <a:pt x="12967" y="3108"/>
                  </a:lnTo>
                  <a:cubicBezTo>
                    <a:pt x="12962" y="3106"/>
                    <a:pt x="12957" y="3104"/>
                    <a:pt x="12952" y="3101"/>
                  </a:cubicBezTo>
                  <a:lnTo>
                    <a:pt x="12952" y="3093"/>
                  </a:lnTo>
                  <a:close/>
                  <a:moveTo>
                    <a:pt x="14422" y="482"/>
                  </a:moveTo>
                  <a:cubicBezTo>
                    <a:pt x="14861" y="482"/>
                    <a:pt x="15193" y="799"/>
                    <a:pt x="15272" y="1315"/>
                  </a:cubicBezTo>
                  <a:cubicBezTo>
                    <a:pt x="15392" y="2105"/>
                    <a:pt x="14844" y="2899"/>
                    <a:pt x="14198" y="3473"/>
                  </a:cubicBezTo>
                  <a:cubicBezTo>
                    <a:pt x="14367" y="3230"/>
                    <a:pt x="14506" y="2967"/>
                    <a:pt x="14611" y="2690"/>
                  </a:cubicBezTo>
                  <a:cubicBezTo>
                    <a:pt x="14750" y="2328"/>
                    <a:pt x="15009" y="1627"/>
                    <a:pt x="14754" y="1264"/>
                  </a:cubicBezTo>
                  <a:cubicBezTo>
                    <a:pt x="14658" y="1127"/>
                    <a:pt x="14540" y="1075"/>
                    <a:pt x="14416" y="1075"/>
                  </a:cubicBezTo>
                  <a:cubicBezTo>
                    <a:pt x="14183" y="1075"/>
                    <a:pt x="13930" y="1258"/>
                    <a:pt x="13761" y="1418"/>
                  </a:cubicBezTo>
                  <a:cubicBezTo>
                    <a:pt x="13325" y="1837"/>
                    <a:pt x="13046" y="2395"/>
                    <a:pt x="12950" y="2988"/>
                  </a:cubicBezTo>
                  <a:cubicBezTo>
                    <a:pt x="12945" y="2451"/>
                    <a:pt x="13030" y="1928"/>
                    <a:pt x="13270" y="1437"/>
                  </a:cubicBezTo>
                  <a:cubicBezTo>
                    <a:pt x="13380" y="1214"/>
                    <a:pt x="13690" y="714"/>
                    <a:pt x="13953" y="593"/>
                  </a:cubicBezTo>
                  <a:cubicBezTo>
                    <a:pt x="14117" y="518"/>
                    <a:pt x="14275" y="482"/>
                    <a:pt x="14422" y="482"/>
                  </a:cubicBezTo>
                  <a:close/>
                  <a:moveTo>
                    <a:pt x="11046" y="1387"/>
                  </a:moveTo>
                  <a:cubicBezTo>
                    <a:pt x="11136" y="1387"/>
                    <a:pt x="11236" y="1432"/>
                    <a:pt x="11334" y="1541"/>
                  </a:cubicBezTo>
                  <a:cubicBezTo>
                    <a:pt x="11447" y="1668"/>
                    <a:pt x="11548" y="1807"/>
                    <a:pt x="11635" y="1952"/>
                  </a:cubicBezTo>
                  <a:cubicBezTo>
                    <a:pt x="11895" y="2378"/>
                    <a:pt x="12026" y="2848"/>
                    <a:pt x="12067" y="3342"/>
                  </a:cubicBezTo>
                  <a:cubicBezTo>
                    <a:pt x="12069" y="3374"/>
                    <a:pt x="12083" y="3404"/>
                    <a:pt x="12109" y="3423"/>
                  </a:cubicBezTo>
                  <a:cubicBezTo>
                    <a:pt x="12088" y="3479"/>
                    <a:pt x="12075" y="3538"/>
                    <a:pt x="12069" y="3597"/>
                  </a:cubicBezTo>
                  <a:cubicBezTo>
                    <a:pt x="12064" y="3686"/>
                    <a:pt x="12075" y="3775"/>
                    <a:pt x="12104" y="3860"/>
                  </a:cubicBezTo>
                  <a:cubicBezTo>
                    <a:pt x="11433" y="3390"/>
                    <a:pt x="10835" y="2811"/>
                    <a:pt x="10704" y="1952"/>
                  </a:cubicBezTo>
                  <a:cubicBezTo>
                    <a:pt x="10660" y="1663"/>
                    <a:pt x="10825" y="1387"/>
                    <a:pt x="11046" y="1387"/>
                  </a:cubicBezTo>
                  <a:close/>
                  <a:moveTo>
                    <a:pt x="14073" y="1524"/>
                  </a:moveTo>
                  <a:cubicBezTo>
                    <a:pt x="14138" y="1524"/>
                    <a:pt x="14217" y="1543"/>
                    <a:pt x="14318" y="1585"/>
                  </a:cubicBezTo>
                  <a:cubicBezTo>
                    <a:pt x="14655" y="1729"/>
                    <a:pt x="14600" y="1748"/>
                    <a:pt x="14533" y="2076"/>
                  </a:cubicBezTo>
                  <a:cubicBezTo>
                    <a:pt x="14375" y="2833"/>
                    <a:pt x="13956" y="3406"/>
                    <a:pt x="13425" y="3935"/>
                  </a:cubicBezTo>
                  <a:cubicBezTo>
                    <a:pt x="13431" y="3812"/>
                    <a:pt x="13417" y="3691"/>
                    <a:pt x="13380" y="3575"/>
                  </a:cubicBezTo>
                  <a:cubicBezTo>
                    <a:pt x="13315" y="3377"/>
                    <a:pt x="13174" y="3214"/>
                    <a:pt x="12990" y="3119"/>
                  </a:cubicBezTo>
                  <a:lnTo>
                    <a:pt x="12990" y="3119"/>
                  </a:lnTo>
                  <a:cubicBezTo>
                    <a:pt x="12997" y="3121"/>
                    <a:pt x="13004" y="3122"/>
                    <a:pt x="13011" y="3122"/>
                  </a:cubicBezTo>
                  <a:cubicBezTo>
                    <a:pt x="13043" y="3122"/>
                    <a:pt x="13074" y="3102"/>
                    <a:pt x="13082" y="3066"/>
                  </a:cubicBezTo>
                  <a:cubicBezTo>
                    <a:pt x="13205" y="2633"/>
                    <a:pt x="13366" y="2229"/>
                    <a:pt x="13651" y="1872"/>
                  </a:cubicBezTo>
                  <a:cubicBezTo>
                    <a:pt x="13816" y="1666"/>
                    <a:pt x="13896" y="1524"/>
                    <a:pt x="14073" y="1524"/>
                  </a:cubicBezTo>
                  <a:close/>
                  <a:moveTo>
                    <a:pt x="10540" y="243"/>
                  </a:moveTo>
                  <a:cubicBezTo>
                    <a:pt x="11127" y="243"/>
                    <a:pt x="11768" y="863"/>
                    <a:pt x="11959" y="1434"/>
                  </a:cubicBezTo>
                  <a:cubicBezTo>
                    <a:pt x="12066" y="1750"/>
                    <a:pt x="12107" y="2081"/>
                    <a:pt x="12128" y="2416"/>
                  </a:cubicBezTo>
                  <a:cubicBezTo>
                    <a:pt x="11999" y="2038"/>
                    <a:pt x="11799" y="1689"/>
                    <a:pt x="11540" y="1388"/>
                  </a:cubicBezTo>
                  <a:cubicBezTo>
                    <a:pt x="11376" y="1200"/>
                    <a:pt x="11106" y="971"/>
                    <a:pt x="10855" y="971"/>
                  </a:cubicBezTo>
                  <a:cubicBezTo>
                    <a:pt x="10732" y="971"/>
                    <a:pt x="10613" y="1026"/>
                    <a:pt x="10515" y="1168"/>
                  </a:cubicBezTo>
                  <a:cubicBezTo>
                    <a:pt x="10218" y="1595"/>
                    <a:pt x="10489" y="2358"/>
                    <a:pt x="10704" y="2762"/>
                  </a:cubicBezTo>
                  <a:cubicBezTo>
                    <a:pt x="11014" y="3342"/>
                    <a:pt x="11517" y="3788"/>
                    <a:pt x="12088" y="4102"/>
                  </a:cubicBezTo>
                  <a:cubicBezTo>
                    <a:pt x="11927" y="4093"/>
                    <a:pt x="11764" y="4083"/>
                    <a:pt x="11603" y="4069"/>
                  </a:cubicBezTo>
                  <a:cubicBezTo>
                    <a:pt x="10574" y="3398"/>
                    <a:pt x="9154" y="2180"/>
                    <a:pt x="9715" y="895"/>
                  </a:cubicBezTo>
                  <a:cubicBezTo>
                    <a:pt x="9920" y="425"/>
                    <a:pt x="10222" y="243"/>
                    <a:pt x="10540" y="243"/>
                  </a:cubicBezTo>
                  <a:close/>
                  <a:moveTo>
                    <a:pt x="12666" y="3272"/>
                  </a:moveTo>
                  <a:cubicBezTo>
                    <a:pt x="12701" y="3272"/>
                    <a:pt x="12737" y="3277"/>
                    <a:pt x="12773" y="3286"/>
                  </a:cubicBezTo>
                  <a:cubicBezTo>
                    <a:pt x="12990" y="3342"/>
                    <a:pt x="13137" y="3524"/>
                    <a:pt x="13180" y="3739"/>
                  </a:cubicBezTo>
                  <a:cubicBezTo>
                    <a:pt x="13210" y="3900"/>
                    <a:pt x="13167" y="4019"/>
                    <a:pt x="13117" y="4148"/>
                  </a:cubicBezTo>
                  <a:lnTo>
                    <a:pt x="13068" y="4148"/>
                  </a:lnTo>
                  <a:cubicBezTo>
                    <a:pt x="12882" y="4144"/>
                    <a:pt x="12697" y="4136"/>
                    <a:pt x="12510" y="4126"/>
                  </a:cubicBezTo>
                  <a:cubicBezTo>
                    <a:pt x="12389" y="4006"/>
                    <a:pt x="12293" y="3868"/>
                    <a:pt x="12285" y="3688"/>
                  </a:cubicBezTo>
                  <a:cubicBezTo>
                    <a:pt x="12277" y="3450"/>
                    <a:pt x="12447" y="3272"/>
                    <a:pt x="12666" y="3272"/>
                  </a:cubicBezTo>
                  <a:close/>
                  <a:moveTo>
                    <a:pt x="12405" y="4516"/>
                  </a:moveTo>
                  <a:lnTo>
                    <a:pt x="12405" y="4516"/>
                  </a:lnTo>
                  <a:cubicBezTo>
                    <a:pt x="12700" y="4524"/>
                    <a:pt x="12996" y="4528"/>
                    <a:pt x="13292" y="4528"/>
                  </a:cubicBezTo>
                  <a:cubicBezTo>
                    <a:pt x="13349" y="4528"/>
                    <a:pt x="13406" y="4528"/>
                    <a:pt x="13463" y="4528"/>
                  </a:cubicBezTo>
                  <a:lnTo>
                    <a:pt x="13465" y="4544"/>
                  </a:lnTo>
                  <a:cubicBezTo>
                    <a:pt x="13467" y="4585"/>
                    <a:pt x="13495" y="4620"/>
                    <a:pt x="13535" y="4631"/>
                  </a:cubicBezTo>
                  <a:cubicBezTo>
                    <a:pt x="13554" y="4665"/>
                    <a:pt x="13575" y="4698"/>
                    <a:pt x="13594" y="4730"/>
                  </a:cubicBezTo>
                  <a:lnTo>
                    <a:pt x="13651" y="4827"/>
                  </a:lnTo>
                  <a:lnTo>
                    <a:pt x="13655" y="4830"/>
                  </a:lnTo>
                  <a:cubicBezTo>
                    <a:pt x="13677" y="4998"/>
                    <a:pt x="13761" y="5173"/>
                    <a:pt x="13790" y="5326"/>
                  </a:cubicBezTo>
                  <a:cubicBezTo>
                    <a:pt x="13838" y="5581"/>
                    <a:pt x="13857" y="5841"/>
                    <a:pt x="13849" y="6101"/>
                  </a:cubicBezTo>
                  <a:cubicBezTo>
                    <a:pt x="13835" y="6606"/>
                    <a:pt x="13714" y="7070"/>
                    <a:pt x="13522" y="7534"/>
                  </a:cubicBezTo>
                  <a:cubicBezTo>
                    <a:pt x="13364" y="7532"/>
                    <a:pt x="13205" y="7530"/>
                    <a:pt x="13047" y="7530"/>
                  </a:cubicBezTo>
                  <a:cubicBezTo>
                    <a:pt x="12823" y="7530"/>
                    <a:pt x="12599" y="7533"/>
                    <a:pt x="12375" y="7538"/>
                  </a:cubicBezTo>
                  <a:cubicBezTo>
                    <a:pt x="12893" y="6601"/>
                    <a:pt x="12875" y="5473"/>
                    <a:pt x="12405" y="4516"/>
                  </a:cubicBezTo>
                  <a:close/>
                  <a:moveTo>
                    <a:pt x="3005" y="2736"/>
                  </a:moveTo>
                  <a:cubicBezTo>
                    <a:pt x="5872" y="3790"/>
                    <a:pt x="8982" y="4384"/>
                    <a:pt x="12113" y="4509"/>
                  </a:cubicBezTo>
                  <a:cubicBezTo>
                    <a:pt x="12113" y="4516"/>
                    <a:pt x="12117" y="4523"/>
                    <a:pt x="12118" y="4531"/>
                  </a:cubicBezTo>
                  <a:cubicBezTo>
                    <a:pt x="12630" y="5516"/>
                    <a:pt x="12599" y="6544"/>
                    <a:pt x="12161" y="7543"/>
                  </a:cubicBezTo>
                  <a:cubicBezTo>
                    <a:pt x="11847" y="7553"/>
                    <a:pt x="11532" y="7572"/>
                    <a:pt x="11218" y="7594"/>
                  </a:cubicBezTo>
                  <a:cubicBezTo>
                    <a:pt x="11501" y="7465"/>
                    <a:pt x="11787" y="7336"/>
                    <a:pt x="12058" y="7185"/>
                  </a:cubicBezTo>
                  <a:cubicBezTo>
                    <a:pt x="12114" y="7152"/>
                    <a:pt x="12093" y="7071"/>
                    <a:pt x="12039" y="7071"/>
                  </a:cubicBezTo>
                  <a:cubicBezTo>
                    <a:pt x="12032" y="7071"/>
                    <a:pt x="12023" y="7073"/>
                    <a:pt x="12015" y="7076"/>
                  </a:cubicBezTo>
                  <a:cubicBezTo>
                    <a:pt x="11621" y="7228"/>
                    <a:pt x="11243" y="7427"/>
                    <a:pt x="10864" y="7608"/>
                  </a:cubicBezTo>
                  <a:cubicBezTo>
                    <a:pt x="10857" y="7612"/>
                    <a:pt x="10857" y="7616"/>
                    <a:pt x="10853" y="7621"/>
                  </a:cubicBezTo>
                  <a:cubicBezTo>
                    <a:pt x="10424" y="7656"/>
                    <a:pt x="9995" y="7701"/>
                    <a:pt x="9566" y="7755"/>
                  </a:cubicBezTo>
                  <a:cubicBezTo>
                    <a:pt x="10029" y="7518"/>
                    <a:pt x="10497" y="7296"/>
                    <a:pt x="10966" y="7073"/>
                  </a:cubicBezTo>
                  <a:cubicBezTo>
                    <a:pt x="11027" y="7045"/>
                    <a:pt x="11002" y="6961"/>
                    <a:pt x="10945" y="6961"/>
                  </a:cubicBezTo>
                  <a:cubicBezTo>
                    <a:pt x="10938" y="6961"/>
                    <a:pt x="10931" y="6962"/>
                    <a:pt x="10923" y="6965"/>
                  </a:cubicBezTo>
                  <a:cubicBezTo>
                    <a:pt x="10336" y="7177"/>
                    <a:pt x="9780" y="7462"/>
                    <a:pt x="9238" y="7769"/>
                  </a:cubicBezTo>
                  <a:cubicBezTo>
                    <a:pt x="9227" y="7777"/>
                    <a:pt x="9219" y="7789"/>
                    <a:pt x="9217" y="7801"/>
                  </a:cubicBezTo>
                  <a:cubicBezTo>
                    <a:pt x="8707" y="7870"/>
                    <a:pt x="8197" y="7948"/>
                    <a:pt x="7689" y="8042"/>
                  </a:cubicBezTo>
                  <a:cubicBezTo>
                    <a:pt x="8341" y="7685"/>
                    <a:pt x="9004" y="7349"/>
                    <a:pt x="9672" y="7024"/>
                  </a:cubicBezTo>
                  <a:cubicBezTo>
                    <a:pt x="9723" y="6997"/>
                    <a:pt x="9701" y="6920"/>
                    <a:pt x="9653" y="6920"/>
                  </a:cubicBezTo>
                  <a:cubicBezTo>
                    <a:pt x="9647" y="6920"/>
                    <a:pt x="9639" y="6921"/>
                    <a:pt x="9632" y="6925"/>
                  </a:cubicBezTo>
                  <a:cubicBezTo>
                    <a:pt x="8852" y="7263"/>
                    <a:pt x="8103" y="7656"/>
                    <a:pt x="7367" y="8077"/>
                  </a:cubicBezTo>
                  <a:cubicBezTo>
                    <a:pt x="7357" y="8083"/>
                    <a:pt x="7351" y="8095"/>
                    <a:pt x="7348" y="8106"/>
                  </a:cubicBezTo>
                  <a:cubicBezTo>
                    <a:pt x="6865" y="8200"/>
                    <a:pt x="6380" y="8303"/>
                    <a:pt x="5898" y="8418"/>
                  </a:cubicBezTo>
                  <a:cubicBezTo>
                    <a:pt x="6567" y="8042"/>
                    <a:pt x="7244" y="7680"/>
                    <a:pt x="7936" y="7342"/>
                  </a:cubicBezTo>
                  <a:cubicBezTo>
                    <a:pt x="7985" y="7317"/>
                    <a:pt x="7965" y="7245"/>
                    <a:pt x="7919" y="7245"/>
                  </a:cubicBezTo>
                  <a:cubicBezTo>
                    <a:pt x="7912" y="7245"/>
                    <a:pt x="7905" y="7247"/>
                    <a:pt x="7898" y="7250"/>
                  </a:cubicBezTo>
                  <a:cubicBezTo>
                    <a:pt x="7104" y="7596"/>
                    <a:pt x="6341" y="8010"/>
                    <a:pt x="5615" y="8485"/>
                  </a:cubicBezTo>
                  <a:cubicBezTo>
                    <a:pt x="4774" y="8692"/>
                    <a:pt x="3932" y="8928"/>
                    <a:pt x="3092" y="9194"/>
                  </a:cubicBezTo>
                  <a:cubicBezTo>
                    <a:pt x="4240" y="8503"/>
                    <a:pt x="5407" y="7846"/>
                    <a:pt x="6570" y="7180"/>
                  </a:cubicBezTo>
                  <a:cubicBezTo>
                    <a:pt x="6606" y="7159"/>
                    <a:pt x="6581" y="7101"/>
                    <a:pt x="6544" y="7101"/>
                  </a:cubicBezTo>
                  <a:cubicBezTo>
                    <a:pt x="6539" y="7101"/>
                    <a:pt x="6533" y="7102"/>
                    <a:pt x="6527" y="7105"/>
                  </a:cubicBezTo>
                  <a:cubicBezTo>
                    <a:pt x="5297" y="7720"/>
                    <a:pt x="4112" y="8423"/>
                    <a:pt x="2949" y="9159"/>
                  </a:cubicBezTo>
                  <a:cubicBezTo>
                    <a:pt x="3137" y="8860"/>
                    <a:pt x="3266" y="8472"/>
                    <a:pt x="3351" y="8071"/>
                  </a:cubicBezTo>
                  <a:cubicBezTo>
                    <a:pt x="4033" y="7624"/>
                    <a:pt x="4734" y="7213"/>
                    <a:pt x="5456" y="6832"/>
                  </a:cubicBezTo>
                  <a:cubicBezTo>
                    <a:pt x="5502" y="6809"/>
                    <a:pt x="5484" y="6743"/>
                    <a:pt x="5443" y="6743"/>
                  </a:cubicBezTo>
                  <a:cubicBezTo>
                    <a:pt x="5437" y="6743"/>
                    <a:pt x="5430" y="6744"/>
                    <a:pt x="5423" y="6748"/>
                  </a:cubicBezTo>
                  <a:cubicBezTo>
                    <a:pt x="4715" y="7095"/>
                    <a:pt x="4033" y="7491"/>
                    <a:pt x="3379" y="7932"/>
                  </a:cubicBezTo>
                  <a:cubicBezTo>
                    <a:pt x="3434" y="7647"/>
                    <a:pt x="3469" y="7361"/>
                    <a:pt x="3491" y="7106"/>
                  </a:cubicBezTo>
                  <a:cubicBezTo>
                    <a:pt x="3948" y="6802"/>
                    <a:pt x="4423" y="6521"/>
                    <a:pt x="4911" y="6270"/>
                  </a:cubicBezTo>
                  <a:cubicBezTo>
                    <a:pt x="4956" y="6246"/>
                    <a:pt x="4938" y="6181"/>
                    <a:pt x="4897" y="6181"/>
                  </a:cubicBezTo>
                  <a:cubicBezTo>
                    <a:pt x="4891" y="6181"/>
                    <a:pt x="4884" y="6182"/>
                    <a:pt x="4878" y="6185"/>
                  </a:cubicBezTo>
                  <a:cubicBezTo>
                    <a:pt x="4401" y="6410"/>
                    <a:pt x="3942" y="6670"/>
                    <a:pt x="3502" y="6963"/>
                  </a:cubicBezTo>
                  <a:cubicBezTo>
                    <a:pt x="3508" y="6874"/>
                    <a:pt x="3515" y="6789"/>
                    <a:pt x="3518" y="6711"/>
                  </a:cubicBezTo>
                  <a:cubicBezTo>
                    <a:pt x="3545" y="6574"/>
                    <a:pt x="3571" y="6423"/>
                    <a:pt x="3593" y="6263"/>
                  </a:cubicBezTo>
                  <a:cubicBezTo>
                    <a:pt x="4052" y="5930"/>
                    <a:pt x="4538" y="5634"/>
                    <a:pt x="5045" y="5379"/>
                  </a:cubicBezTo>
                  <a:cubicBezTo>
                    <a:pt x="5089" y="5356"/>
                    <a:pt x="5072" y="5291"/>
                    <a:pt x="5031" y="5291"/>
                  </a:cubicBezTo>
                  <a:cubicBezTo>
                    <a:pt x="5025" y="5291"/>
                    <a:pt x="5018" y="5293"/>
                    <a:pt x="5011" y="5296"/>
                  </a:cubicBezTo>
                  <a:cubicBezTo>
                    <a:pt x="4516" y="5522"/>
                    <a:pt x="4047" y="5803"/>
                    <a:pt x="3612" y="6131"/>
                  </a:cubicBezTo>
                  <a:cubicBezTo>
                    <a:pt x="3647" y="5862"/>
                    <a:pt x="3674" y="5572"/>
                    <a:pt x="3682" y="5274"/>
                  </a:cubicBezTo>
                  <a:cubicBezTo>
                    <a:pt x="4068" y="5041"/>
                    <a:pt x="4457" y="4816"/>
                    <a:pt x="4860" y="4617"/>
                  </a:cubicBezTo>
                  <a:cubicBezTo>
                    <a:pt x="4896" y="4599"/>
                    <a:pt x="4881" y="4546"/>
                    <a:pt x="4848" y="4546"/>
                  </a:cubicBezTo>
                  <a:cubicBezTo>
                    <a:pt x="4843" y="4546"/>
                    <a:pt x="4838" y="4548"/>
                    <a:pt x="4833" y="4550"/>
                  </a:cubicBezTo>
                  <a:cubicBezTo>
                    <a:pt x="4428" y="4732"/>
                    <a:pt x="4044" y="4955"/>
                    <a:pt x="3685" y="5215"/>
                  </a:cubicBezTo>
                  <a:cubicBezTo>
                    <a:pt x="3706" y="4277"/>
                    <a:pt x="3556" y="3292"/>
                    <a:pt x="3005" y="2736"/>
                  </a:cubicBezTo>
                  <a:close/>
                  <a:moveTo>
                    <a:pt x="2165" y="2591"/>
                  </a:moveTo>
                  <a:cubicBezTo>
                    <a:pt x="2292" y="2591"/>
                    <a:pt x="2428" y="2614"/>
                    <a:pt x="2576" y="2663"/>
                  </a:cubicBezTo>
                  <a:cubicBezTo>
                    <a:pt x="3282" y="3173"/>
                    <a:pt x="3416" y="4330"/>
                    <a:pt x="3376" y="5384"/>
                  </a:cubicBezTo>
                  <a:cubicBezTo>
                    <a:pt x="3236" y="4753"/>
                    <a:pt x="2991" y="4099"/>
                    <a:pt x="2621" y="4099"/>
                  </a:cubicBezTo>
                  <a:cubicBezTo>
                    <a:pt x="2512" y="4099"/>
                    <a:pt x="2392" y="4155"/>
                    <a:pt x="2261" y="4285"/>
                  </a:cubicBezTo>
                  <a:cubicBezTo>
                    <a:pt x="1378" y="4534"/>
                    <a:pt x="984" y="6110"/>
                    <a:pt x="1309" y="6851"/>
                  </a:cubicBezTo>
                  <a:cubicBezTo>
                    <a:pt x="1419" y="7101"/>
                    <a:pt x="1667" y="7323"/>
                    <a:pt x="1942" y="7323"/>
                  </a:cubicBezTo>
                  <a:cubicBezTo>
                    <a:pt x="2010" y="7323"/>
                    <a:pt x="2081" y="7309"/>
                    <a:pt x="2151" y="7279"/>
                  </a:cubicBezTo>
                  <a:cubicBezTo>
                    <a:pt x="2633" y="7070"/>
                    <a:pt x="2739" y="6286"/>
                    <a:pt x="2766" y="5844"/>
                  </a:cubicBezTo>
                  <a:cubicBezTo>
                    <a:pt x="2769" y="5792"/>
                    <a:pt x="2728" y="5762"/>
                    <a:pt x="2688" y="5762"/>
                  </a:cubicBezTo>
                  <a:cubicBezTo>
                    <a:pt x="2656" y="5762"/>
                    <a:pt x="2625" y="5781"/>
                    <a:pt x="2619" y="5823"/>
                  </a:cubicBezTo>
                  <a:cubicBezTo>
                    <a:pt x="2576" y="6110"/>
                    <a:pt x="2488" y="6697"/>
                    <a:pt x="2230" y="6896"/>
                  </a:cubicBezTo>
                  <a:cubicBezTo>
                    <a:pt x="2129" y="6917"/>
                    <a:pt x="2038" y="6927"/>
                    <a:pt x="1958" y="6927"/>
                  </a:cubicBezTo>
                  <a:cubicBezTo>
                    <a:pt x="1647" y="6927"/>
                    <a:pt x="1496" y="6770"/>
                    <a:pt x="1502" y="6455"/>
                  </a:cubicBezTo>
                  <a:cubicBezTo>
                    <a:pt x="1491" y="6282"/>
                    <a:pt x="1497" y="6109"/>
                    <a:pt x="1521" y="5938"/>
                  </a:cubicBezTo>
                  <a:cubicBezTo>
                    <a:pt x="1602" y="5289"/>
                    <a:pt x="1868" y="4673"/>
                    <a:pt x="2512" y="4427"/>
                  </a:cubicBezTo>
                  <a:cubicBezTo>
                    <a:pt x="2539" y="4418"/>
                    <a:pt x="2559" y="4394"/>
                    <a:pt x="2563" y="4365"/>
                  </a:cubicBezTo>
                  <a:cubicBezTo>
                    <a:pt x="3236" y="4400"/>
                    <a:pt x="3223" y="6727"/>
                    <a:pt x="3201" y="6947"/>
                  </a:cubicBezTo>
                  <a:cubicBezTo>
                    <a:pt x="3120" y="7682"/>
                    <a:pt x="2998" y="9364"/>
                    <a:pt x="1925" y="9364"/>
                  </a:cubicBezTo>
                  <a:cubicBezTo>
                    <a:pt x="1901" y="9364"/>
                    <a:pt x="1875" y="9363"/>
                    <a:pt x="1849" y="9362"/>
                  </a:cubicBezTo>
                  <a:cubicBezTo>
                    <a:pt x="1221" y="8978"/>
                    <a:pt x="799" y="8032"/>
                    <a:pt x="635" y="7376"/>
                  </a:cubicBezTo>
                  <a:cubicBezTo>
                    <a:pt x="512" y="6885"/>
                    <a:pt x="554" y="6329"/>
                    <a:pt x="584" y="5833"/>
                  </a:cubicBezTo>
                  <a:cubicBezTo>
                    <a:pt x="636" y="4979"/>
                    <a:pt x="866" y="2591"/>
                    <a:pt x="2165" y="2591"/>
                  </a:cubicBezTo>
                  <a:close/>
                  <a:moveTo>
                    <a:pt x="23955" y="2588"/>
                  </a:moveTo>
                  <a:cubicBezTo>
                    <a:pt x="23960" y="2591"/>
                    <a:pt x="23963" y="2594"/>
                    <a:pt x="23970" y="2598"/>
                  </a:cubicBezTo>
                  <a:cubicBezTo>
                    <a:pt x="26587" y="3734"/>
                    <a:pt x="25087" y="8131"/>
                    <a:pt x="23880" y="9923"/>
                  </a:cubicBezTo>
                  <a:cubicBezTo>
                    <a:pt x="23756" y="9864"/>
                    <a:pt x="23632" y="9809"/>
                    <a:pt x="23506" y="9754"/>
                  </a:cubicBezTo>
                  <a:cubicBezTo>
                    <a:pt x="23609" y="9677"/>
                    <a:pt x="23715" y="9601"/>
                    <a:pt x="23815" y="9518"/>
                  </a:cubicBezTo>
                  <a:cubicBezTo>
                    <a:pt x="23861" y="9479"/>
                    <a:pt x="23825" y="9412"/>
                    <a:pt x="23776" y="9412"/>
                  </a:cubicBezTo>
                  <a:cubicBezTo>
                    <a:pt x="23766" y="9412"/>
                    <a:pt x="23754" y="9415"/>
                    <a:pt x="23743" y="9422"/>
                  </a:cubicBezTo>
                  <a:cubicBezTo>
                    <a:pt x="23614" y="9507"/>
                    <a:pt x="23493" y="9601"/>
                    <a:pt x="23370" y="9693"/>
                  </a:cubicBezTo>
                  <a:cubicBezTo>
                    <a:pt x="23106" y="9577"/>
                    <a:pt x="22843" y="9464"/>
                    <a:pt x="22578" y="9358"/>
                  </a:cubicBezTo>
                  <a:cubicBezTo>
                    <a:pt x="22934" y="9234"/>
                    <a:pt x="23291" y="9111"/>
                    <a:pt x="23640" y="8970"/>
                  </a:cubicBezTo>
                  <a:cubicBezTo>
                    <a:pt x="23703" y="8944"/>
                    <a:pt x="23674" y="8858"/>
                    <a:pt x="23616" y="8858"/>
                  </a:cubicBezTo>
                  <a:cubicBezTo>
                    <a:pt x="23610" y="8858"/>
                    <a:pt x="23604" y="8859"/>
                    <a:pt x="23597" y="8861"/>
                  </a:cubicBezTo>
                  <a:cubicBezTo>
                    <a:pt x="23198" y="8992"/>
                    <a:pt x="22809" y="9145"/>
                    <a:pt x="22417" y="9295"/>
                  </a:cubicBezTo>
                  <a:cubicBezTo>
                    <a:pt x="22134" y="9183"/>
                    <a:pt x="21848" y="9075"/>
                    <a:pt x="21561" y="8974"/>
                  </a:cubicBezTo>
                  <a:cubicBezTo>
                    <a:pt x="21891" y="8758"/>
                    <a:pt x="22244" y="8577"/>
                    <a:pt x="22612" y="8434"/>
                  </a:cubicBezTo>
                  <a:cubicBezTo>
                    <a:pt x="22673" y="8410"/>
                    <a:pt x="22645" y="8324"/>
                    <a:pt x="22589" y="8324"/>
                  </a:cubicBezTo>
                  <a:cubicBezTo>
                    <a:pt x="22582" y="8324"/>
                    <a:pt x="22576" y="8325"/>
                    <a:pt x="22569" y="8327"/>
                  </a:cubicBezTo>
                  <a:cubicBezTo>
                    <a:pt x="22164" y="8474"/>
                    <a:pt x="21783" y="8676"/>
                    <a:pt x="21435" y="8928"/>
                  </a:cubicBezTo>
                  <a:cubicBezTo>
                    <a:pt x="21090" y="8809"/>
                    <a:pt x="20742" y="8694"/>
                    <a:pt x="20395" y="8590"/>
                  </a:cubicBezTo>
                  <a:cubicBezTo>
                    <a:pt x="20400" y="8590"/>
                    <a:pt x="20405" y="8592"/>
                    <a:pt x="20410" y="8592"/>
                  </a:cubicBezTo>
                  <a:cubicBezTo>
                    <a:pt x="20412" y="8592"/>
                    <a:pt x="20414" y="8591"/>
                    <a:pt x="20417" y="8590"/>
                  </a:cubicBezTo>
                  <a:cubicBezTo>
                    <a:pt x="20825" y="8402"/>
                    <a:pt x="21236" y="8219"/>
                    <a:pt x="21657" y="8056"/>
                  </a:cubicBezTo>
                  <a:cubicBezTo>
                    <a:pt x="21717" y="8033"/>
                    <a:pt x="21690" y="7950"/>
                    <a:pt x="21633" y="7950"/>
                  </a:cubicBezTo>
                  <a:cubicBezTo>
                    <a:pt x="21627" y="7950"/>
                    <a:pt x="21621" y="7951"/>
                    <a:pt x="21614" y="7953"/>
                  </a:cubicBezTo>
                  <a:cubicBezTo>
                    <a:pt x="21185" y="8091"/>
                    <a:pt x="20769" y="8267"/>
                    <a:pt x="20372" y="8479"/>
                  </a:cubicBezTo>
                  <a:cubicBezTo>
                    <a:pt x="20333" y="8499"/>
                    <a:pt x="20328" y="8554"/>
                    <a:pt x="20361" y="8582"/>
                  </a:cubicBezTo>
                  <a:cubicBezTo>
                    <a:pt x="20050" y="8490"/>
                    <a:pt x="19740" y="8401"/>
                    <a:pt x="19429" y="8321"/>
                  </a:cubicBezTo>
                  <a:cubicBezTo>
                    <a:pt x="19689" y="8181"/>
                    <a:pt x="19953" y="8052"/>
                    <a:pt x="20226" y="7938"/>
                  </a:cubicBezTo>
                  <a:cubicBezTo>
                    <a:pt x="20278" y="7916"/>
                    <a:pt x="20256" y="7840"/>
                    <a:pt x="20207" y="7840"/>
                  </a:cubicBezTo>
                  <a:cubicBezTo>
                    <a:pt x="20201" y="7840"/>
                    <a:pt x="20195" y="7842"/>
                    <a:pt x="20188" y="7844"/>
                  </a:cubicBezTo>
                  <a:cubicBezTo>
                    <a:pt x="19869" y="7965"/>
                    <a:pt x="19558" y="8112"/>
                    <a:pt x="19262" y="8281"/>
                  </a:cubicBezTo>
                  <a:cubicBezTo>
                    <a:pt x="18817" y="8171"/>
                    <a:pt x="18374" y="8072"/>
                    <a:pt x="17928" y="7988"/>
                  </a:cubicBezTo>
                  <a:cubicBezTo>
                    <a:pt x="18165" y="7884"/>
                    <a:pt x="18399" y="7774"/>
                    <a:pt x="18632" y="7659"/>
                  </a:cubicBezTo>
                  <a:cubicBezTo>
                    <a:pt x="18680" y="7637"/>
                    <a:pt x="18659" y="7568"/>
                    <a:pt x="18615" y="7568"/>
                  </a:cubicBezTo>
                  <a:cubicBezTo>
                    <a:pt x="18609" y="7568"/>
                    <a:pt x="18602" y="7569"/>
                    <a:pt x="18595" y="7572"/>
                  </a:cubicBezTo>
                  <a:cubicBezTo>
                    <a:pt x="18315" y="7693"/>
                    <a:pt x="18036" y="7817"/>
                    <a:pt x="17763" y="7954"/>
                  </a:cubicBezTo>
                  <a:cubicBezTo>
                    <a:pt x="17478" y="7902"/>
                    <a:pt x="17191" y="7855"/>
                    <a:pt x="16904" y="7812"/>
                  </a:cubicBezTo>
                  <a:cubicBezTo>
                    <a:pt x="17143" y="7661"/>
                    <a:pt x="17392" y="7524"/>
                    <a:pt x="17649" y="7404"/>
                  </a:cubicBezTo>
                  <a:cubicBezTo>
                    <a:pt x="17684" y="7386"/>
                    <a:pt x="17669" y="7334"/>
                    <a:pt x="17636" y="7334"/>
                  </a:cubicBezTo>
                  <a:cubicBezTo>
                    <a:pt x="17631" y="7334"/>
                    <a:pt x="17627" y="7335"/>
                    <a:pt x="17622" y="7338"/>
                  </a:cubicBezTo>
                  <a:cubicBezTo>
                    <a:pt x="17323" y="7460"/>
                    <a:pt x="17038" y="7612"/>
                    <a:pt x="16772" y="7792"/>
                  </a:cubicBezTo>
                  <a:cubicBezTo>
                    <a:pt x="16337" y="7730"/>
                    <a:pt x="15900" y="7675"/>
                    <a:pt x="15464" y="7636"/>
                  </a:cubicBezTo>
                  <a:cubicBezTo>
                    <a:pt x="15829" y="7495"/>
                    <a:pt x="16187" y="7334"/>
                    <a:pt x="16533" y="7151"/>
                  </a:cubicBezTo>
                  <a:cubicBezTo>
                    <a:pt x="16576" y="7129"/>
                    <a:pt x="16560" y="7063"/>
                    <a:pt x="16519" y="7063"/>
                  </a:cubicBezTo>
                  <a:cubicBezTo>
                    <a:pt x="16513" y="7063"/>
                    <a:pt x="16507" y="7065"/>
                    <a:pt x="16500" y="7068"/>
                  </a:cubicBezTo>
                  <a:cubicBezTo>
                    <a:pt x="16091" y="7263"/>
                    <a:pt x="15679" y="7446"/>
                    <a:pt x="15261" y="7620"/>
                  </a:cubicBezTo>
                  <a:cubicBezTo>
                    <a:pt x="14933" y="7594"/>
                    <a:pt x="14604" y="7572"/>
                    <a:pt x="14275" y="7557"/>
                  </a:cubicBezTo>
                  <a:cubicBezTo>
                    <a:pt x="14563" y="7379"/>
                    <a:pt x="14847" y="7196"/>
                    <a:pt x="15151" y="7044"/>
                  </a:cubicBezTo>
                  <a:cubicBezTo>
                    <a:pt x="15194" y="7022"/>
                    <a:pt x="15175" y="6957"/>
                    <a:pt x="15136" y="6957"/>
                  </a:cubicBezTo>
                  <a:cubicBezTo>
                    <a:pt x="15130" y="6957"/>
                    <a:pt x="15124" y="6958"/>
                    <a:pt x="15118" y="6961"/>
                  </a:cubicBezTo>
                  <a:cubicBezTo>
                    <a:pt x="14796" y="7113"/>
                    <a:pt x="14487" y="7287"/>
                    <a:pt x="14219" y="7522"/>
                  </a:cubicBezTo>
                  <a:cubicBezTo>
                    <a:pt x="14208" y="7530"/>
                    <a:pt x="14204" y="7543"/>
                    <a:pt x="14211" y="7554"/>
                  </a:cubicBezTo>
                  <a:cubicBezTo>
                    <a:pt x="14055" y="7548"/>
                    <a:pt x="13898" y="7542"/>
                    <a:pt x="13744" y="7538"/>
                  </a:cubicBezTo>
                  <a:cubicBezTo>
                    <a:pt x="14141" y="6710"/>
                    <a:pt x="14367" y="5336"/>
                    <a:pt x="13831" y="4528"/>
                  </a:cubicBezTo>
                  <a:cubicBezTo>
                    <a:pt x="17328" y="4475"/>
                    <a:pt x="20804" y="3838"/>
                    <a:pt x="23955" y="2588"/>
                  </a:cubicBezTo>
                  <a:close/>
                  <a:moveTo>
                    <a:pt x="10610" y="1"/>
                  </a:moveTo>
                  <a:cubicBezTo>
                    <a:pt x="10294" y="1"/>
                    <a:pt x="9984" y="115"/>
                    <a:pt x="9739" y="369"/>
                  </a:cubicBezTo>
                  <a:cubicBezTo>
                    <a:pt x="8578" y="1571"/>
                    <a:pt x="9939" y="3224"/>
                    <a:pt x="11163" y="4027"/>
                  </a:cubicBezTo>
                  <a:cubicBezTo>
                    <a:pt x="8108" y="3732"/>
                    <a:pt x="5199" y="2955"/>
                    <a:pt x="2192" y="2202"/>
                  </a:cubicBezTo>
                  <a:cubicBezTo>
                    <a:pt x="2184" y="2200"/>
                    <a:pt x="2177" y="2200"/>
                    <a:pt x="2170" y="2200"/>
                  </a:cubicBezTo>
                  <a:cubicBezTo>
                    <a:pt x="2127" y="2200"/>
                    <a:pt x="2096" y="2231"/>
                    <a:pt x="2084" y="2269"/>
                  </a:cubicBezTo>
                  <a:cubicBezTo>
                    <a:pt x="1072" y="2280"/>
                    <a:pt x="518" y="3994"/>
                    <a:pt x="375" y="4881"/>
                  </a:cubicBezTo>
                  <a:cubicBezTo>
                    <a:pt x="157" y="6222"/>
                    <a:pt x="0" y="9051"/>
                    <a:pt x="1628" y="9551"/>
                  </a:cubicBezTo>
                  <a:cubicBezTo>
                    <a:pt x="1641" y="9575"/>
                    <a:pt x="1660" y="9593"/>
                    <a:pt x="1685" y="9602"/>
                  </a:cubicBezTo>
                  <a:cubicBezTo>
                    <a:pt x="1839" y="9661"/>
                    <a:pt x="1980" y="9686"/>
                    <a:pt x="2110" y="9686"/>
                  </a:cubicBezTo>
                  <a:cubicBezTo>
                    <a:pt x="2160" y="9686"/>
                    <a:pt x="2208" y="9683"/>
                    <a:pt x="2254" y="9676"/>
                  </a:cubicBezTo>
                  <a:cubicBezTo>
                    <a:pt x="2259" y="9677"/>
                    <a:pt x="2264" y="9677"/>
                    <a:pt x="2269" y="9677"/>
                  </a:cubicBezTo>
                  <a:cubicBezTo>
                    <a:pt x="2278" y="9677"/>
                    <a:pt x="2287" y="9676"/>
                    <a:pt x="2296" y="9674"/>
                  </a:cubicBezTo>
                  <a:cubicBezTo>
                    <a:pt x="5818" y="8775"/>
                    <a:pt x="9233" y="7753"/>
                    <a:pt x="12900" y="7753"/>
                  </a:cubicBezTo>
                  <a:cubicBezTo>
                    <a:pt x="12920" y="7753"/>
                    <a:pt x="12940" y="7753"/>
                    <a:pt x="12960" y="7753"/>
                  </a:cubicBezTo>
                  <a:cubicBezTo>
                    <a:pt x="14133" y="7757"/>
                    <a:pt x="15303" y="7846"/>
                    <a:pt x="16463" y="8016"/>
                  </a:cubicBezTo>
                  <a:cubicBezTo>
                    <a:pt x="16441" y="8036"/>
                    <a:pt x="16415" y="8052"/>
                    <a:pt x="16393" y="8071"/>
                  </a:cubicBezTo>
                  <a:cubicBezTo>
                    <a:pt x="16364" y="8094"/>
                    <a:pt x="16385" y="8134"/>
                    <a:pt x="16413" y="8134"/>
                  </a:cubicBezTo>
                  <a:cubicBezTo>
                    <a:pt x="16420" y="8134"/>
                    <a:pt x="16427" y="8132"/>
                    <a:pt x="16434" y="8126"/>
                  </a:cubicBezTo>
                  <a:cubicBezTo>
                    <a:pt x="16479" y="8093"/>
                    <a:pt x="16527" y="8066"/>
                    <a:pt x="16573" y="8034"/>
                  </a:cubicBezTo>
                  <a:cubicBezTo>
                    <a:pt x="17355" y="8152"/>
                    <a:pt x="18130" y="8313"/>
                    <a:pt x="18897" y="8504"/>
                  </a:cubicBezTo>
                  <a:cubicBezTo>
                    <a:pt x="18891" y="8543"/>
                    <a:pt x="18921" y="8573"/>
                    <a:pt x="18955" y="8573"/>
                  </a:cubicBezTo>
                  <a:cubicBezTo>
                    <a:pt x="18966" y="8573"/>
                    <a:pt x="18977" y="8570"/>
                    <a:pt x="18987" y="8563"/>
                  </a:cubicBezTo>
                  <a:cubicBezTo>
                    <a:pt x="19003" y="8555"/>
                    <a:pt x="19019" y="8547"/>
                    <a:pt x="19034" y="8538"/>
                  </a:cubicBezTo>
                  <a:cubicBezTo>
                    <a:pt x="20658" y="8954"/>
                    <a:pt x="22239" y="9523"/>
                    <a:pt x="23754" y="10240"/>
                  </a:cubicBezTo>
                  <a:cubicBezTo>
                    <a:pt x="23776" y="10251"/>
                    <a:pt x="23798" y="10256"/>
                    <a:pt x="23821" y="10256"/>
                  </a:cubicBezTo>
                  <a:cubicBezTo>
                    <a:pt x="23834" y="10256"/>
                    <a:pt x="23847" y="10254"/>
                    <a:pt x="23860" y="10251"/>
                  </a:cubicBezTo>
                  <a:cubicBezTo>
                    <a:pt x="23877" y="10259"/>
                    <a:pt x="23895" y="10263"/>
                    <a:pt x="23913" y="10263"/>
                  </a:cubicBezTo>
                  <a:cubicBezTo>
                    <a:pt x="23952" y="10263"/>
                    <a:pt x="23991" y="10245"/>
                    <a:pt x="24016" y="10211"/>
                  </a:cubicBezTo>
                  <a:cubicBezTo>
                    <a:pt x="25503" y="8364"/>
                    <a:pt x="27039" y="3559"/>
                    <a:pt x="24107" y="2285"/>
                  </a:cubicBezTo>
                  <a:cubicBezTo>
                    <a:pt x="24086" y="2275"/>
                    <a:pt x="24064" y="2271"/>
                    <a:pt x="24042" y="2271"/>
                  </a:cubicBezTo>
                  <a:cubicBezTo>
                    <a:pt x="24020" y="2271"/>
                    <a:pt x="23999" y="2275"/>
                    <a:pt x="23979" y="2284"/>
                  </a:cubicBezTo>
                  <a:cubicBezTo>
                    <a:pt x="23953" y="2266"/>
                    <a:pt x="23922" y="2257"/>
                    <a:pt x="23892" y="2257"/>
                  </a:cubicBezTo>
                  <a:cubicBezTo>
                    <a:pt x="23871" y="2257"/>
                    <a:pt x="23850" y="2261"/>
                    <a:pt x="23831" y="2269"/>
                  </a:cubicBezTo>
                  <a:cubicBezTo>
                    <a:pt x="20625" y="3541"/>
                    <a:pt x="17218" y="4147"/>
                    <a:pt x="13777" y="4147"/>
                  </a:cubicBezTo>
                  <a:cubicBezTo>
                    <a:pt x="13772" y="4147"/>
                    <a:pt x="13767" y="4147"/>
                    <a:pt x="13763" y="4147"/>
                  </a:cubicBezTo>
                  <a:cubicBezTo>
                    <a:pt x="14931" y="3501"/>
                    <a:pt x="16390" y="1507"/>
                    <a:pt x="15154" y="435"/>
                  </a:cubicBezTo>
                  <a:cubicBezTo>
                    <a:pt x="14940" y="249"/>
                    <a:pt x="14704" y="167"/>
                    <a:pt x="14468" y="167"/>
                  </a:cubicBezTo>
                  <a:cubicBezTo>
                    <a:pt x="14165" y="167"/>
                    <a:pt x="13863" y="303"/>
                    <a:pt x="13608" y="534"/>
                  </a:cubicBezTo>
                  <a:cubicBezTo>
                    <a:pt x="12923" y="1152"/>
                    <a:pt x="12674" y="2150"/>
                    <a:pt x="12772" y="3044"/>
                  </a:cubicBezTo>
                  <a:cubicBezTo>
                    <a:pt x="12732" y="3037"/>
                    <a:pt x="12694" y="3034"/>
                    <a:pt x="12654" y="3034"/>
                  </a:cubicBezTo>
                  <a:cubicBezTo>
                    <a:pt x="12568" y="3034"/>
                    <a:pt x="12483" y="3053"/>
                    <a:pt x="12407" y="3090"/>
                  </a:cubicBezTo>
                  <a:cubicBezTo>
                    <a:pt x="12383" y="2164"/>
                    <a:pt x="12360" y="1087"/>
                    <a:pt x="11635" y="417"/>
                  </a:cubicBezTo>
                  <a:cubicBezTo>
                    <a:pt x="11349" y="154"/>
                    <a:pt x="10976" y="1"/>
                    <a:pt x="10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15" name="Google Shape;215;p15"/>
          <p:cNvGrpSpPr/>
          <p:nvPr/>
        </p:nvGrpSpPr>
        <p:grpSpPr>
          <a:xfrm rot="10800000" flipH="1">
            <a:off x="407901" y="1018234"/>
            <a:ext cx="269433" cy="1959433"/>
            <a:chOff x="175775" y="3544038"/>
            <a:chExt cx="202075" cy="1469575"/>
          </a:xfrm>
        </p:grpSpPr>
        <p:sp>
          <p:nvSpPr>
            <p:cNvPr id="216" name="Google Shape;216;p15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7" name="Google Shape;217;p15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18" name="Google Shape;218;p15"/>
          <p:cNvSpPr/>
          <p:nvPr/>
        </p:nvSpPr>
        <p:spPr>
          <a:xfrm>
            <a:off x="10059501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55205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6"/>
          <p:cNvSpPr/>
          <p:nvPr/>
        </p:nvSpPr>
        <p:spPr>
          <a:xfrm rot="5400000">
            <a:off x="11537401" y="-41466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22" name="Google Shape;222;p16"/>
          <p:cNvGrpSpPr/>
          <p:nvPr/>
        </p:nvGrpSpPr>
        <p:grpSpPr>
          <a:xfrm>
            <a:off x="9232633" y="6263241"/>
            <a:ext cx="2008400" cy="274644"/>
            <a:chOff x="65575" y="4697430"/>
            <a:chExt cx="1506300" cy="205983"/>
          </a:xfrm>
        </p:grpSpPr>
        <p:sp>
          <p:nvSpPr>
            <p:cNvPr id="223" name="Google Shape;223;p16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4" name="Google Shape;224;p16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5" name="Google Shape;225;p16"/>
          <p:cNvGrpSpPr/>
          <p:nvPr/>
        </p:nvGrpSpPr>
        <p:grpSpPr>
          <a:xfrm rot="10800000" flipH="1">
            <a:off x="183933" y="119234"/>
            <a:ext cx="2008400" cy="1959433"/>
            <a:chOff x="65575" y="3544038"/>
            <a:chExt cx="1506300" cy="1469575"/>
          </a:xfrm>
        </p:grpSpPr>
        <p:sp>
          <p:nvSpPr>
            <p:cNvPr id="226" name="Google Shape;226;p16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7" name="Google Shape;227;p16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8" name="Google Shape;228;p16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29" name="Google Shape;229;p16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2186933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7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33" name="Google Shape;233;p17"/>
          <p:cNvGrpSpPr/>
          <p:nvPr/>
        </p:nvGrpSpPr>
        <p:grpSpPr>
          <a:xfrm>
            <a:off x="11390934" y="1531934"/>
            <a:ext cx="269433" cy="1959433"/>
            <a:chOff x="8543200" y="1148950"/>
            <a:chExt cx="202075" cy="1469575"/>
          </a:xfrm>
        </p:grpSpPr>
        <p:sp>
          <p:nvSpPr>
            <p:cNvPr id="234" name="Google Shape;234;p17"/>
            <p:cNvSpPr/>
            <p:nvPr/>
          </p:nvSpPr>
          <p:spPr>
            <a:xfrm rot="10800000" flipH="1">
              <a:off x="8543200" y="1305075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5" name="Google Shape;235;p17"/>
            <p:cNvSpPr/>
            <p:nvPr/>
          </p:nvSpPr>
          <p:spPr>
            <a:xfrm rot="10800000" flipH="1">
              <a:off x="8671800" y="1148950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36" name="Google Shape;236;p17"/>
          <p:cNvGrpSpPr/>
          <p:nvPr/>
        </p:nvGrpSpPr>
        <p:grpSpPr>
          <a:xfrm>
            <a:off x="950967" y="6327934"/>
            <a:ext cx="2008400" cy="274644"/>
            <a:chOff x="713225" y="4745950"/>
            <a:chExt cx="1506300" cy="205983"/>
          </a:xfrm>
        </p:grpSpPr>
        <p:sp>
          <p:nvSpPr>
            <p:cNvPr id="237" name="Google Shape;237;p17"/>
            <p:cNvSpPr/>
            <p:nvPr/>
          </p:nvSpPr>
          <p:spPr>
            <a:xfrm rot="10800000" flipH="1">
              <a:off x="713225" y="4920483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8" name="Google Shape;238;p17"/>
            <p:cNvSpPr/>
            <p:nvPr/>
          </p:nvSpPr>
          <p:spPr>
            <a:xfrm rot="10800000" flipH="1">
              <a:off x="722400" y="4745950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39" name="Google Shape;239;p17"/>
          <p:cNvGrpSpPr/>
          <p:nvPr/>
        </p:nvGrpSpPr>
        <p:grpSpPr>
          <a:xfrm>
            <a:off x="-268522" y="5110795"/>
            <a:ext cx="1219492" cy="1217144"/>
            <a:chOff x="7138450" y="1936138"/>
            <a:chExt cx="1074631" cy="1072563"/>
          </a:xfrm>
        </p:grpSpPr>
        <p:sp>
          <p:nvSpPr>
            <p:cNvPr id="240" name="Google Shape;240;p17"/>
            <p:cNvSpPr/>
            <p:nvPr/>
          </p:nvSpPr>
          <p:spPr>
            <a:xfrm>
              <a:off x="7138450" y="1936175"/>
              <a:ext cx="1026600" cy="1072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7186350" y="1936138"/>
              <a:ext cx="1026731" cy="1072563"/>
            </a:xfrm>
            <a:custGeom>
              <a:avLst/>
              <a:gdLst/>
              <a:ahLst/>
              <a:cxnLst/>
              <a:rect l="l" t="t" r="r" b="b"/>
              <a:pathLst>
                <a:path w="29123" h="30423" extrusionOk="0">
                  <a:moveTo>
                    <a:pt x="11551" y="2239"/>
                  </a:moveTo>
                  <a:cubicBezTo>
                    <a:pt x="11738" y="2799"/>
                    <a:pt x="11964" y="3344"/>
                    <a:pt x="12228" y="3870"/>
                  </a:cubicBezTo>
                  <a:lnTo>
                    <a:pt x="12227" y="3870"/>
                  </a:lnTo>
                  <a:cubicBezTo>
                    <a:pt x="12240" y="3895"/>
                    <a:pt x="12262" y="3914"/>
                    <a:pt x="12287" y="3926"/>
                  </a:cubicBezTo>
                  <a:cubicBezTo>
                    <a:pt x="12238" y="3945"/>
                    <a:pt x="12187" y="3965"/>
                    <a:pt x="12139" y="3988"/>
                  </a:cubicBezTo>
                  <a:cubicBezTo>
                    <a:pt x="12058" y="4023"/>
                    <a:pt x="11978" y="4063"/>
                    <a:pt x="11899" y="4099"/>
                  </a:cubicBezTo>
                  <a:cubicBezTo>
                    <a:pt x="11559" y="3608"/>
                    <a:pt x="11247" y="3097"/>
                    <a:pt x="10965" y="2571"/>
                  </a:cubicBezTo>
                  <a:cubicBezTo>
                    <a:pt x="11157" y="2456"/>
                    <a:pt x="11353" y="2346"/>
                    <a:pt x="11551" y="2239"/>
                  </a:cubicBezTo>
                  <a:close/>
                  <a:moveTo>
                    <a:pt x="22744" y="5083"/>
                  </a:moveTo>
                  <a:cubicBezTo>
                    <a:pt x="22771" y="5095"/>
                    <a:pt x="22800" y="5110"/>
                    <a:pt x="22827" y="5122"/>
                  </a:cubicBezTo>
                  <a:cubicBezTo>
                    <a:pt x="22912" y="5465"/>
                    <a:pt x="23010" y="5757"/>
                    <a:pt x="22853" y="6104"/>
                  </a:cubicBezTo>
                  <a:cubicBezTo>
                    <a:pt x="22713" y="6416"/>
                    <a:pt x="22421" y="6662"/>
                    <a:pt x="22085" y="6662"/>
                  </a:cubicBezTo>
                  <a:cubicBezTo>
                    <a:pt x="22019" y="6662"/>
                    <a:pt x="21951" y="6652"/>
                    <a:pt x="21882" y="6632"/>
                  </a:cubicBezTo>
                  <a:cubicBezTo>
                    <a:pt x="21431" y="6498"/>
                    <a:pt x="21259" y="6012"/>
                    <a:pt x="21547" y="5623"/>
                  </a:cubicBezTo>
                  <a:cubicBezTo>
                    <a:pt x="21806" y="5271"/>
                    <a:pt x="22268" y="5186"/>
                    <a:pt x="22677" y="5175"/>
                  </a:cubicBezTo>
                  <a:cubicBezTo>
                    <a:pt x="22728" y="5175"/>
                    <a:pt x="22751" y="5127"/>
                    <a:pt x="22744" y="5083"/>
                  </a:cubicBezTo>
                  <a:close/>
                  <a:moveTo>
                    <a:pt x="24858" y="17957"/>
                  </a:moveTo>
                  <a:lnTo>
                    <a:pt x="24858" y="17957"/>
                  </a:lnTo>
                  <a:cubicBezTo>
                    <a:pt x="24617" y="18135"/>
                    <a:pt x="24363" y="18235"/>
                    <a:pt x="24107" y="18235"/>
                  </a:cubicBezTo>
                  <a:cubicBezTo>
                    <a:pt x="24099" y="18235"/>
                    <a:pt x="24091" y="18235"/>
                    <a:pt x="24083" y="18235"/>
                  </a:cubicBezTo>
                  <a:cubicBezTo>
                    <a:pt x="24335" y="18128"/>
                    <a:pt x="24595" y="18035"/>
                    <a:pt x="24858" y="17957"/>
                  </a:cubicBezTo>
                  <a:close/>
                  <a:moveTo>
                    <a:pt x="16391" y="3528"/>
                  </a:moveTo>
                  <a:cubicBezTo>
                    <a:pt x="17737" y="3528"/>
                    <a:pt x="19095" y="3755"/>
                    <a:pt x="20411" y="4158"/>
                  </a:cubicBezTo>
                  <a:lnTo>
                    <a:pt x="20409" y="4158"/>
                  </a:lnTo>
                  <a:cubicBezTo>
                    <a:pt x="19665" y="4405"/>
                    <a:pt x="18774" y="4901"/>
                    <a:pt x="18999" y="5824"/>
                  </a:cubicBezTo>
                  <a:cubicBezTo>
                    <a:pt x="19375" y="7378"/>
                    <a:pt x="22075" y="7100"/>
                    <a:pt x="21541" y="9198"/>
                  </a:cubicBezTo>
                  <a:cubicBezTo>
                    <a:pt x="21536" y="9217"/>
                    <a:pt x="21538" y="9238"/>
                    <a:pt x="21547" y="9254"/>
                  </a:cubicBezTo>
                  <a:cubicBezTo>
                    <a:pt x="21249" y="9969"/>
                    <a:pt x="20670" y="10333"/>
                    <a:pt x="20080" y="10333"/>
                  </a:cubicBezTo>
                  <a:cubicBezTo>
                    <a:pt x="19457" y="10333"/>
                    <a:pt x="18821" y="9927"/>
                    <a:pt x="18490" y="9101"/>
                  </a:cubicBezTo>
                  <a:cubicBezTo>
                    <a:pt x="18212" y="8406"/>
                    <a:pt x="18119" y="7677"/>
                    <a:pt x="17651" y="7070"/>
                  </a:cubicBezTo>
                  <a:cubicBezTo>
                    <a:pt x="17639" y="7054"/>
                    <a:pt x="17623" y="7043"/>
                    <a:pt x="17604" y="7038"/>
                  </a:cubicBezTo>
                  <a:cubicBezTo>
                    <a:pt x="17448" y="6820"/>
                    <a:pt x="17154" y="6696"/>
                    <a:pt x="16872" y="6696"/>
                  </a:cubicBezTo>
                  <a:cubicBezTo>
                    <a:pt x="16797" y="6696"/>
                    <a:pt x="16723" y="6705"/>
                    <a:pt x="16653" y="6723"/>
                  </a:cubicBezTo>
                  <a:cubicBezTo>
                    <a:pt x="16036" y="6879"/>
                    <a:pt x="15604" y="7507"/>
                    <a:pt x="15290" y="8074"/>
                  </a:cubicBezTo>
                  <a:cubicBezTo>
                    <a:pt x="15044" y="8287"/>
                    <a:pt x="14750" y="8555"/>
                    <a:pt x="14445" y="8555"/>
                  </a:cubicBezTo>
                  <a:cubicBezTo>
                    <a:pt x="14330" y="8555"/>
                    <a:pt x="14214" y="8518"/>
                    <a:pt x="14098" y="8425"/>
                  </a:cubicBezTo>
                  <a:cubicBezTo>
                    <a:pt x="13822" y="8205"/>
                    <a:pt x="13829" y="7770"/>
                    <a:pt x="13803" y="7453"/>
                  </a:cubicBezTo>
                  <a:cubicBezTo>
                    <a:pt x="13778" y="7153"/>
                    <a:pt x="13762" y="6750"/>
                    <a:pt x="13588" y="6474"/>
                  </a:cubicBezTo>
                  <a:cubicBezTo>
                    <a:pt x="13562" y="6136"/>
                    <a:pt x="13309" y="5880"/>
                    <a:pt x="12911" y="5835"/>
                  </a:cubicBezTo>
                  <a:cubicBezTo>
                    <a:pt x="12881" y="5831"/>
                    <a:pt x="12852" y="5830"/>
                    <a:pt x="12823" y="5830"/>
                  </a:cubicBezTo>
                  <a:cubicBezTo>
                    <a:pt x="12538" y="5830"/>
                    <a:pt x="12314" y="5996"/>
                    <a:pt x="12087" y="6155"/>
                  </a:cubicBezTo>
                  <a:cubicBezTo>
                    <a:pt x="11511" y="6557"/>
                    <a:pt x="10859" y="6930"/>
                    <a:pt x="10306" y="7351"/>
                  </a:cubicBezTo>
                  <a:cubicBezTo>
                    <a:pt x="8340" y="8844"/>
                    <a:pt x="11114" y="10153"/>
                    <a:pt x="12477" y="10460"/>
                  </a:cubicBezTo>
                  <a:cubicBezTo>
                    <a:pt x="12703" y="10513"/>
                    <a:pt x="12931" y="10551"/>
                    <a:pt x="13161" y="10583"/>
                  </a:cubicBezTo>
                  <a:cubicBezTo>
                    <a:pt x="13169" y="10591"/>
                    <a:pt x="13181" y="10595"/>
                    <a:pt x="13193" y="10595"/>
                  </a:cubicBezTo>
                  <a:cubicBezTo>
                    <a:pt x="13197" y="10595"/>
                    <a:pt x="13200" y="10595"/>
                    <a:pt x="13204" y="10594"/>
                  </a:cubicBezTo>
                  <a:cubicBezTo>
                    <a:pt x="13209" y="10594"/>
                    <a:pt x="13213" y="10591"/>
                    <a:pt x="13217" y="10591"/>
                  </a:cubicBezTo>
                  <a:cubicBezTo>
                    <a:pt x="14603" y="10780"/>
                    <a:pt x="16020" y="10686"/>
                    <a:pt x="17400" y="10924"/>
                  </a:cubicBezTo>
                  <a:cubicBezTo>
                    <a:pt x="18599" y="11131"/>
                    <a:pt x="20134" y="11796"/>
                    <a:pt x="20295" y="13197"/>
                  </a:cubicBezTo>
                  <a:cubicBezTo>
                    <a:pt x="20475" y="14749"/>
                    <a:pt x="18937" y="15548"/>
                    <a:pt x="17713" y="15833"/>
                  </a:cubicBezTo>
                  <a:cubicBezTo>
                    <a:pt x="16868" y="16030"/>
                    <a:pt x="16047" y="16088"/>
                    <a:pt x="15700" y="17000"/>
                  </a:cubicBezTo>
                  <a:cubicBezTo>
                    <a:pt x="15453" y="17647"/>
                    <a:pt x="15641" y="18455"/>
                    <a:pt x="15478" y="19134"/>
                  </a:cubicBezTo>
                  <a:cubicBezTo>
                    <a:pt x="15228" y="20178"/>
                    <a:pt x="14629" y="20968"/>
                    <a:pt x="13773" y="21596"/>
                  </a:cubicBezTo>
                  <a:cubicBezTo>
                    <a:pt x="12971" y="21523"/>
                    <a:pt x="12785" y="19921"/>
                    <a:pt x="12458" y="19411"/>
                  </a:cubicBezTo>
                  <a:cubicBezTo>
                    <a:pt x="12141" y="18914"/>
                    <a:pt x="11648" y="18555"/>
                    <a:pt x="11143" y="18270"/>
                  </a:cubicBezTo>
                  <a:cubicBezTo>
                    <a:pt x="9943" y="17589"/>
                    <a:pt x="9068" y="17481"/>
                    <a:pt x="8730" y="15893"/>
                  </a:cubicBezTo>
                  <a:cubicBezTo>
                    <a:pt x="8451" y="14577"/>
                    <a:pt x="8830" y="13555"/>
                    <a:pt x="9125" y="12303"/>
                  </a:cubicBezTo>
                  <a:cubicBezTo>
                    <a:pt x="9296" y="11579"/>
                    <a:pt x="9310" y="10737"/>
                    <a:pt x="8607" y="10277"/>
                  </a:cubicBezTo>
                  <a:cubicBezTo>
                    <a:pt x="8373" y="10123"/>
                    <a:pt x="8177" y="10059"/>
                    <a:pt x="8009" y="10059"/>
                  </a:cubicBezTo>
                  <a:cubicBezTo>
                    <a:pt x="7189" y="10059"/>
                    <a:pt x="7020" y="11584"/>
                    <a:pt x="6188" y="11743"/>
                  </a:cubicBezTo>
                  <a:cubicBezTo>
                    <a:pt x="6808" y="9195"/>
                    <a:pt x="8201" y="6887"/>
                    <a:pt x="10488" y="5307"/>
                  </a:cubicBezTo>
                  <a:cubicBezTo>
                    <a:pt x="12294" y="4061"/>
                    <a:pt x="14328" y="3528"/>
                    <a:pt x="16391" y="3528"/>
                  </a:cubicBezTo>
                  <a:close/>
                  <a:moveTo>
                    <a:pt x="26260" y="7886"/>
                  </a:moveTo>
                  <a:cubicBezTo>
                    <a:pt x="28281" y="10871"/>
                    <a:pt x="27822" y="15106"/>
                    <a:pt x="26386" y="18499"/>
                  </a:cubicBezTo>
                  <a:cubicBezTo>
                    <a:pt x="25551" y="20472"/>
                    <a:pt x="24222" y="22147"/>
                    <a:pt x="22566" y="23360"/>
                  </a:cubicBezTo>
                  <a:cubicBezTo>
                    <a:pt x="22462" y="23050"/>
                    <a:pt x="22300" y="22961"/>
                    <a:pt x="22071" y="22961"/>
                  </a:cubicBezTo>
                  <a:cubicBezTo>
                    <a:pt x="21955" y="22961"/>
                    <a:pt x="21821" y="22984"/>
                    <a:pt x="21669" y="23013"/>
                  </a:cubicBezTo>
                  <a:cubicBezTo>
                    <a:pt x="21288" y="23081"/>
                    <a:pt x="20935" y="23300"/>
                    <a:pt x="20554" y="23365"/>
                  </a:cubicBezTo>
                  <a:cubicBezTo>
                    <a:pt x="20352" y="23481"/>
                    <a:pt x="20160" y="23539"/>
                    <a:pt x="19978" y="23539"/>
                  </a:cubicBezTo>
                  <a:cubicBezTo>
                    <a:pt x="19580" y="23539"/>
                    <a:pt x="19230" y="23263"/>
                    <a:pt x="18927" y="22712"/>
                  </a:cubicBezTo>
                  <a:cubicBezTo>
                    <a:pt x="19128" y="22581"/>
                    <a:pt x="19330" y="22450"/>
                    <a:pt x="19534" y="22323"/>
                  </a:cubicBezTo>
                  <a:cubicBezTo>
                    <a:pt x="20129" y="21862"/>
                    <a:pt x="20532" y="21272"/>
                    <a:pt x="20758" y="20557"/>
                  </a:cubicBezTo>
                  <a:cubicBezTo>
                    <a:pt x="21139" y="19354"/>
                    <a:pt x="20637" y="17924"/>
                    <a:pt x="21543" y="16913"/>
                  </a:cubicBezTo>
                  <a:cubicBezTo>
                    <a:pt x="21571" y="16909"/>
                    <a:pt x="21597" y="16893"/>
                    <a:pt x="21614" y="16870"/>
                  </a:cubicBezTo>
                  <a:lnTo>
                    <a:pt x="22389" y="17154"/>
                  </a:lnTo>
                  <a:cubicBezTo>
                    <a:pt x="22443" y="17339"/>
                    <a:pt x="22497" y="17524"/>
                    <a:pt x="22551" y="17709"/>
                  </a:cubicBezTo>
                  <a:cubicBezTo>
                    <a:pt x="22593" y="17820"/>
                    <a:pt x="22622" y="17948"/>
                    <a:pt x="22682" y="18051"/>
                  </a:cubicBezTo>
                  <a:cubicBezTo>
                    <a:pt x="22806" y="18263"/>
                    <a:pt x="22937" y="18431"/>
                    <a:pt x="23154" y="18558"/>
                  </a:cubicBezTo>
                  <a:cubicBezTo>
                    <a:pt x="23356" y="18676"/>
                    <a:pt x="23574" y="18725"/>
                    <a:pt x="23794" y="18725"/>
                  </a:cubicBezTo>
                  <a:cubicBezTo>
                    <a:pt x="24158" y="18725"/>
                    <a:pt x="24525" y="18590"/>
                    <a:pt x="24831" y="18400"/>
                  </a:cubicBezTo>
                  <a:cubicBezTo>
                    <a:pt x="26125" y="17594"/>
                    <a:pt x="26863" y="16050"/>
                    <a:pt x="27025" y="14551"/>
                  </a:cubicBezTo>
                  <a:cubicBezTo>
                    <a:pt x="27073" y="14535"/>
                    <a:pt x="27108" y="14494"/>
                    <a:pt x="27118" y="14445"/>
                  </a:cubicBezTo>
                  <a:cubicBezTo>
                    <a:pt x="27283" y="13719"/>
                    <a:pt x="26772" y="13248"/>
                    <a:pt x="26179" y="12911"/>
                  </a:cubicBezTo>
                  <a:cubicBezTo>
                    <a:pt x="25650" y="12612"/>
                    <a:pt x="25498" y="12583"/>
                    <a:pt x="25038" y="12041"/>
                  </a:cubicBezTo>
                  <a:cubicBezTo>
                    <a:pt x="24461" y="11362"/>
                    <a:pt x="24450" y="10884"/>
                    <a:pt x="24727" y="10057"/>
                  </a:cubicBezTo>
                  <a:cubicBezTo>
                    <a:pt x="25025" y="9163"/>
                    <a:pt x="25570" y="8487"/>
                    <a:pt x="26260" y="7886"/>
                  </a:cubicBezTo>
                  <a:close/>
                  <a:moveTo>
                    <a:pt x="20792" y="4281"/>
                  </a:moveTo>
                  <a:cubicBezTo>
                    <a:pt x="21402" y="4488"/>
                    <a:pt x="22000" y="4730"/>
                    <a:pt x="22583" y="5006"/>
                  </a:cubicBezTo>
                  <a:cubicBezTo>
                    <a:pt x="22551" y="5005"/>
                    <a:pt x="22518" y="5004"/>
                    <a:pt x="22485" y="5004"/>
                  </a:cubicBezTo>
                  <a:cubicBezTo>
                    <a:pt x="21981" y="5004"/>
                    <a:pt x="21480" y="5159"/>
                    <a:pt x="21227" y="5637"/>
                  </a:cubicBezTo>
                  <a:cubicBezTo>
                    <a:pt x="20977" y="6112"/>
                    <a:pt x="21182" y="6651"/>
                    <a:pt x="21664" y="6871"/>
                  </a:cubicBezTo>
                  <a:cubicBezTo>
                    <a:pt x="21804" y="6935"/>
                    <a:pt x="21948" y="6964"/>
                    <a:pt x="22089" y="6964"/>
                  </a:cubicBezTo>
                  <a:cubicBezTo>
                    <a:pt x="22438" y="6964"/>
                    <a:pt x="22771" y="6782"/>
                    <a:pt x="22991" y="6482"/>
                  </a:cubicBezTo>
                  <a:cubicBezTo>
                    <a:pt x="23213" y="6179"/>
                    <a:pt x="23336" y="5699"/>
                    <a:pt x="23218" y="5319"/>
                  </a:cubicBezTo>
                  <a:lnTo>
                    <a:pt x="23218" y="5319"/>
                  </a:lnTo>
                  <a:cubicBezTo>
                    <a:pt x="23407" y="5419"/>
                    <a:pt x="23597" y="5518"/>
                    <a:pt x="23783" y="5623"/>
                  </a:cubicBezTo>
                  <a:cubicBezTo>
                    <a:pt x="24775" y="6189"/>
                    <a:pt x="25545" y="6895"/>
                    <a:pt x="26128" y="7698"/>
                  </a:cubicBezTo>
                  <a:cubicBezTo>
                    <a:pt x="25044" y="8458"/>
                    <a:pt x="24223" y="9757"/>
                    <a:pt x="24209" y="11102"/>
                  </a:cubicBezTo>
                  <a:cubicBezTo>
                    <a:pt x="24203" y="11659"/>
                    <a:pt x="24330" y="12127"/>
                    <a:pt x="24738" y="12519"/>
                  </a:cubicBezTo>
                  <a:cubicBezTo>
                    <a:pt x="25390" y="13146"/>
                    <a:pt x="26729" y="13114"/>
                    <a:pt x="26837" y="14250"/>
                  </a:cubicBezTo>
                  <a:cubicBezTo>
                    <a:pt x="26616" y="15331"/>
                    <a:pt x="25921" y="16996"/>
                    <a:pt x="25060" y="17788"/>
                  </a:cubicBezTo>
                  <a:cubicBezTo>
                    <a:pt x="25051" y="17781"/>
                    <a:pt x="25038" y="17778"/>
                    <a:pt x="25026" y="17778"/>
                  </a:cubicBezTo>
                  <a:cubicBezTo>
                    <a:pt x="25022" y="17778"/>
                    <a:pt x="25018" y="17778"/>
                    <a:pt x="25014" y="17779"/>
                  </a:cubicBezTo>
                  <a:cubicBezTo>
                    <a:pt x="24598" y="17860"/>
                    <a:pt x="24196" y="17999"/>
                    <a:pt x="23819" y="18190"/>
                  </a:cubicBezTo>
                  <a:cubicBezTo>
                    <a:pt x="23630" y="18131"/>
                    <a:pt x="23441" y="18015"/>
                    <a:pt x="23254" y="17823"/>
                  </a:cubicBezTo>
                  <a:cubicBezTo>
                    <a:pt x="23608" y="17680"/>
                    <a:pt x="23980" y="17581"/>
                    <a:pt x="24359" y="17529"/>
                  </a:cubicBezTo>
                  <a:cubicBezTo>
                    <a:pt x="24429" y="17518"/>
                    <a:pt x="24414" y="17417"/>
                    <a:pt x="24346" y="17417"/>
                  </a:cubicBezTo>
                  <a:cubicBezTo>
                    <a:pt x="24344" y="17417"/>
                    <a:pt x="24343" y="17417"/>
                    <a:pt x="24341" y="17417"/>
                  </a:cubicBezTo>
                  <a:cubicBezTo>
                    <a:pt x="23935" y="17451"/>
                    <a:pt x="23536" y="17554"/>
                    <a:pt x="23167" y="17725"/>
                  </a:cubicBezTo>
                  <a:cubicBezTo>
                    <a:pt x="23018" y="17554"/>
                    <a:pt x="22888" y="17368"/>
                    <a:pt x="22776" y="17172"/>
                  </a:cubicBezTo>
                  <a:cubicBezTo>
                    <a:pt x="23116" y="17071"/>
                    <a:pt x="23449" y="16953"/>
                    <a:pt x="23779" y="16829"/>
                  </a:cubicBezTo>
                  <a:cubicBezTo>
                    <a:pt x="23845" y="16804"/>
                    <a:pt x="23811" y="16718"/>
                    <a:pt x="23751" y="16718"/>
                  </a:cubicBezTo>
                  <a:cubicBezTo>
                    <a:pt x="23745" y="16718"/>
                    <a:pt x="23739" y="16719"/>
                    <a:pt x="23732" y="16721"/>
                  </a:cubicBezTo>
                  <a:cubicBezTo>
                    <a:pt x="23390" y="16821"/>
                    <a:pt x="23047" y="16928"/>
                    <a:pt x="22714" y="17055"/>
                  </a:cubicBezTo>
                  <a:cubicBezTo>
                    <a:pt x="22689" y="17007"/>
                    <a:pt x="22663" y="16964"/>
                    <a:pt x="22638" y="16913"/>
                  </a:cubicBezTo>
                  <a:cubicBezTo>
                    <a:pt x="22574" y="16791"/>
                    <a:pt x="22491" y="16679"/>
                    <a:pt x="22389" y="16585"/>
                  </a:cubicBezTo>
                  <a:cubicBezTo>
                    <a:pt x="22748" y="16451"/>
                    <a:pt x="23105" y="16316"/>
                    <a:pt x="23458" y="16174"/>
                  </a:cubicBezTo>
                  <a:cubicBezTo>
                    <a:pt x="23499" y="16158"/>
                    <a:pt x="23478" y="16103"/>
                    <a:pt x="23441" y="16103"/>
                  </a:cubicBezTo>
                  <a:cubicBezTo>
                    <a:pt x="23437" y="16103"/>
                    <a:pt x="23432" y="16104"/>
                    <a:pt x="23428" y="16105"/>
                  </a:cubicBezTo>
                  <a:cubicBezTo>
                    <a:pt x="23055" y="16239"/>
                    <a:pt x="22685" y="16380"/>
                    <a:pt x="22314" y="16521"/>
                  </a:cubicBezTo>
                  <a:cubicBezTo>
                    <a:pt x="22182" y="16420"/>
                    <a:pt x="22034" y="16360"/>
                    <a:pt x="21893" y="16360"/>
                  </a:cubicBezTo>
                  <a:cubicBezTo>
                    <a:pt x="21699" y="16360"/>
                    <a:pt x="21516" y="16472"/>
                    <a:pt x="21398" y="16749"/>
                  </a:cubicBezTo>
                  <a:cubicBezTo>
                    <a:pt x="21396" y="16752"/>
                    <a:pt x="21396" y="16756"/>
                    <a:pt x="21394" y="16759"/>
                  </a:cubicBezTo>
                  <a:cubicBezTo>
                    <a:pt x="20698" y="17384"/>
                    <a:pt x="20715" y="18270"/>
                    <a:pt x="20645" y="19228"/>
                  </a:cubicBezTo>
                  <a:cubicBezTo>
                    <a:pt x="20574" y="20213"/>
                    <a:pt x="20338" y="21084"/>
                    <a:pt x="19620" y="21794"/>
                  </a:cubicBezTo>
                  <a:cubicBezTo>
                    <a:pt x="19227" y="22181"/>
                    <a:pt x="18620" y="22391"/>
                    <a:pt x="18337" y="22881"/>
                  </a:cubicBezTo>
                  <a:cubicBezTo>
                    <a:pt x="18140" y="23223"/>
                    <a:pt x="18078" y="23660"/>
                    <a:pt x="18409" y="23948"/>
                  </a:cubicBezTo>
                  <a:cubicBezTo>
                    <a:pt x="18532" y="24055"/>
                    <a:pt x="18709" y="24098"/>
                    <a:pt x="18919" y="24098"/>
                  </a:cubicBezTo>
                  <a:cubicBezTo>
                    <a:pt x="19810" y="24098"/>
                    <a:pt x="21313" y="23326"/>
                    <a:pt x="21978" y="23326"/>
                  </a:cubicBezTo>
                  <a:cubicBezTo>
                    <a:pt x="22141" y="23326"/>
                    <a:pt x="22253" y="23372"/>
                    <a:pt x="22295" y="23486"/>
                  </a:cubicBezTo>
                  <a:cubicBezTo>
                    <a:pt x="22301" y="23505"/>
                    <a:pt x="22312" y="23523"/>
                    <a:pt x="22325" y="23537"/>
                  </a:cubicBezTo>
                  <a:cubicBezTo>
                    <a:pt x="20856" y="24557"/>
                    <a:pt x="19153" y="25190"/>
                    <a:pt x="17373" y="25377"/>
                  </a:cubicBezTo>
                  <a:cubicBezTo>
                    <a:pt x="18017" y="25072"/>
                    <a:pt x="18666" y="24782"/>
                    <a:pt x="19318" y="24497"/>
                  </a:cubicBezTo>
                  <a:cubicBezTo>
                    <a:pt x="19386" y="24467"/>
                    <a:pt x="19353" y="24373"/>
                    <a:pt x="19291" y="24373"/>
                  </a:cubicBezTo>
                  <a:cubicBezTo>
                    <a:pt x="19283" y="24373"/>
                    <a:pt x="19275" y="24374"/>
                    <a:pt x="19267" y="24377"/>
                  </a:cubicBezTo>
                  <a:cubicBezTo>
                    <a:pt x="18498" y="24672"/>
                    <a:pt x="17754" y="25013"/>
                    <a:pt x="17019" y="25378"/>
                  </a:cubicBezTo>
                  <a:cubicBezTo>
                    <a:pt x="17003" y="25386"/>
                    <a:pt x="16991" y="25399"/>
                    <a:pt x="16984" y="25415"/>
                  </a:cubicBezTo>
                  <a:cubicBezTo>
                    <a:pt x="16740" y="25431"/>
                    <a:pt x="16497" y="25443"/>
                    <a:pt x="16248" y="25443"/>
                  </a:cubicBezTo>
                  <a:cubicBezTo>
                    <a:pt x="15982" y="25443"/>
                    <a:pt x="15720" y="25429"/>
                    <a:pt x="15461" y="25407"/>
                  </a:cubicBezTo>
                  <a:cubicBezTo>
                    <a:pt x="16299" y="25066"/>
                    <a:pt x="17139" y="24710"/>
                    <a:pt x="17953" y="24315"/>
                  </a:cubicBezTo>
                  <a:cubicBezTo>
                    <a:pt x="18011" y="24285"/>
                    <a:pt x="17984" y="24204"/>
                    <a:pt x="17929" y="24204"/>
                  </a:cubicBezTo>
                  <a:cubicBezTo>
                    <a:pt x="17922" y="24204"/>
                    <a:pt x="17914" y="24205"/>
                    <a:pt x="17906" y="24208"/>
                  </a:cubicBezTo>
                  <a:cubicBezTo>
                    <a:pt x="16986" y="24559"/>
                    <a:pt x="16081" y="24965"/>
                    <a:pt x="15188" y="25380"/>
                  </a:cubicBezTo>
                  <a:cubicBezTo>
                    <a:pt x="14680" y="25326"/>
                    <a:pt x="14176" y="25231"/>
                    <a:pt x="13684" y="25099"/>
                  </a:cubicBezTo>
                  <a:cubicBezTo>
                    <a:pt x="14619" y="24647"/>
                    <a:pt x="15580" y="24253"/>
                    <a:pt x="16540" y="23848"/>
                  </a:cubicBezTo>
                  <a:cubicBezTo>
                    <a:pt x="16598" y="23824"/>
                    <a:pt x="16569" y="23746"/>
                    <a:pt x="16515" y="23746"/>
                  </a:cubicBezTo>
                  <a:cubicBezTo>
                    <a:pt x="16508" y="23746"/>
                    <a:pt x="16502" y="23747"/>
                    <a:pt x="16495" y="23749"/>
                  </a:cubicBezTo>
                  <a:cubicBezTo>
                    <a:pt x="15459" y="24090"/>
                    <a:pt x="14468" y="24553"/>
                    <a:pt x="13496" y="25045"/>
                  </a:cubicBezTo>
                  <a:cubicBezTo>
                    <a:pt x="13032" y="24910"/>
                    <a:pt x="12577" y="24742"/>
                    <a:pt x="12136" y="24543"/>
                  </a:cubicBezTo>
                  <a:cubicBezTo>
                    <a:pt x="12938" y="24218"/>
                    <a:pt x="13738" y="23882"/>
                    <a:pt x="14522" y="23517"/>
                  </a:cubicBezTo>
                  <a:cubicBezTo>
                    <a:pt x="14589" y="23484"/>
                    <a:pt x="14558" y="23391"/>
                    <a:pt x="14497" y="23391"/>
                  </a:cubicBezTo>
                  <a:cubicBezTo>
                    <a:pt x="14488" y="23391"/>
                    <a:pt x="14479" y="23393"/>
                    <a:pt x="14469" y="23397"/>
                  </a:cubicBezTo>
                  <a:cubicBezTo>
                    <a:pt x="13647" y="23727"/>
                    <a:pt x="12834" y="24087"/>
                    <a:pt x="12029" y="24460"/>
                  </a:cubicBezTo>
                  <a:cubicBezTo>
                    <a:pt x="12021" y="24465"/>
                    <a:pt x="12013" y="24473"/>
                    <a:pt x="12010" y="24482"/>
                  </a:cubicBezTo>
                  <a:cubicBezTo>
                    <a:pt x="11655" y="24318"/>
                    <a:pt x="11310" y="24133"/>
                    <a:pt x="10976" y="23931"/>
                  </a:cubicBezTo>
                  <a:cubicBezTo>
                    <a:pt x="11596" y="23681"/>
                    <a:pt x="12209" y="23416"/>
                    <a:pt x="12813" y="23132"/>
                  </a:cubicBezTo>
                  <a:cubicBezTo>
                    <a:pt x="12859" y="23110"/>
                    <a:pt x="12837" y="23045"/>
                    <a:pt x="12793" y="23045"/>
                  </a:cubicBezTo>
                  <a:cubicBezTo>
                    <a:pt x="12788" y="23045"/>
                    <a:pt x="12783" y="23046"/>
                    <a:pt x="12777" y="23048"/>
                  </a:cubicBezTo>
                  <a:cubicBezTo>
                    <a:pt x="12130" y="23298"/>
                    <a:pt x="11491" y="23571"/>
                    <a:pt x="10858" y="23858"/>
                  </a:cubicBezTo>
                  <a:cubicBezTo>
                    <a:pt x="10596" y="23693"/>
                    <a:pt x="10340" y="23518"/>
                    <a:pt x="10091" y="23332"/>
                  </a:cubicBezTo>
                  <a:cubicBezTo>
                    <a:pt x="10509" y="23152"/>
                    <a:pt x="10922" y="22960"/>
                    <a:pt x="11333" y="22766"/>
                  </a:cubicBezTo>
                  <a:cubicBezTo>
                    <a:pt x="11387" y="22741"/>
                    <a:pt x="11361" y="22663"/>
                    <a:pt x="11312" y="22663"/>
                  </a:cubicBezTo>
                  <a:cubicBezTo>
                    <a:pt x="11305" y="22663"/>
                    <a:pt x="11298" y="22665"/>
                    <a:pt x="11290" y="22669"/>
                  </a:cubicBezTo>
                  <a:cubicBezTo>
                    <a:pt x="10859" y="22862"/>
                    <a:pt x="10431" y="23059"/>
                    <a:pt x="10008" y="23268"/>
                  </a:cubicBezTo>
                  <a:cubicBezTo>
                    <a:pt x="9713" y="23042"/>
                    <a:pt x="9430" y="22801"/>
                    <a:pt x="9159" y="22546"/>
                  </a:cubicBezTo>
                  <a:cubicBezTo>
                    <a:pt x="10058" y="22176"/>
                    <a:pt x="10944" y="21773"/>
                    <a:pt x="11827" y="21365"/>
                  </a:cubicBezTo>
                  <a:cubicBezTo>
                    <a:pt x="11881" y="21340"/>
                    <a:pt x="11855" y="21261"/>
                    <a:pt x="11805" y="21261"/>
                  </a:cubicBezTo>
                  <a:cubicBezTo>
                    <a:pt x="11798" y="21261"/>
                    <a:pt x="11791" y="21263"/>
                    <a:pt x="11784" y="21266"/>
                  </a:cubicBezTo>
                  <a:cubicBezTo>
                    <a:pt x="10883" y="21660"/>
                    <a:pt x="9984" y="22057"/>
                    <a:pt x="9100" y="22489"/>
                  </a:cubicBezTo>
                  <a:cubicBezTo>
                    <a:pt x="8854" y="22251"/>
                    <a:pt x="8615" y="22006"/>
                    <a:pt x="8391" y="21747"/>
                  </a:cubicBezTo>
                  <a:cubicBezTo>
                    <a:pt x="8674" y="21727"/>
                    <a:pt x="9313" y="21344"/>
                    <a:pt x="9463" y="21272"/>
                  </a:cubicBezTo>
                  <a:cubicBezTo>
                    <a:pt x="9862" y="21086"/>
                    <a:pt x="10262" y="20898"/>
                    <a:pt x="10663" y="20715"/>
                  </a:cubicBezTo>
                  <a:cubicBezTo>
                    <a:pt x="10721" y="20689"/>
                    <a:pt x="10694" y="20610"/>
                    <a:pt x="10642" y="20610"/>
                  </a:cubicBezTo>
                  <a:cubicBezTo>
                    <a:pt x="10635" y="20610"/>
                    <a:pt x="10628" y="20611"/>
                    <a:pt x="10620" y="20614"/>
                  </a:cubicBezTo>
                  <a:cubicBezTo>
                    <a:pt x="9871" y="20931"/>
                    <a:pt x="9026" y="21234"/>
                    <a:pt x="8343" y="21692"/>
                  </a:cubicBezTo>
                  <a:cubicBezTo>
                    <a:pt x="8169" y="21489"/>
                    <a:pt x="8000" y="21284"/>
                    <a:pt x="7841" y="21068"/>
                  </a:cubicBezTo>
                  <a:lnTo>
                    <a:pt x="7842" y="21068"/>
                  </a:lnTo>
                  <a:cubicBezTo>
                    <a:pt x="8411" y="20810"/>
                    <a:pt x="8960" y="20509"/>
                    <a:pt x="9497" y="20189"/>
                  </a:cubicBezTo>
                  <a:cubicBezTo>
                    <a:pt x="9550" y="20157"/>
                    <a:pt x="9508" y="20087"/>
                    <a:pt x="9455" y="20087"/>
                  </a:cubicBezTo>
                  <a:cubicBezTo>
                    <a:pt x="9445" y="20087"/>
                    <a:pt x="9434" y="20090"/>
                    <a:pt x="9423" y="20096"/>
                  </a:cubicBezTo>
                  <a:cubicBezTo>
                    <a:pt x="8897" y="20418"/>
                    <a:pt x="8357" y="20713"/>
                    <a:pt x="7812" y="21000"/>
                  </a:cubicBezTo>
                  <a:cubicBezTo>
                    <a:pt x="7806" y="21005"/>
                    <a:pt x="7801" y="21010"/>
                    <a:pt x="7798" y="21016"/>
                  </a:cubicBezTo>
                  <a:cubicBezTo>
                    <a:pt x="7667" y="20837"/>
                    <a:pt x="7541" y="20654"/>
                    <a:pt x="7420" y="20466"/>
                  </a:cubicBezTo>
                  <a:cubicBezTo>
                    <a:pt x="8426" y="19977"/>
                    <a:pt x="9420" y="19464"/>
                    <a:pt x="10404" y="18928"/>
                  </a:cubicBezTo>
                  <a:cubicBezTo>
                    <a:pt x="10459" y="18898"/>
                    <a:pt x="10435" y="18817"/>
                    <a:pt x="10384" y="18817"/>
                  </a:cubicBezTo>
                  <a:cubicBezTo>
                    <a:pt x="10376" y="18817"/>
                    <a:pt x="10368" y="18819"/>
                    <a:pt x="10359" y="18823"/>
                  </a:cubicBezTo>
                  <a:cubicBezTo>
                    <a:pt x="9345" y="19312"/>
                    <a:pt x="8343" y="19825"/>
                    <a:pt x="7350" y="20362"/>
                  </a:cubicBezTo>
                  <a:cubicBezTo>
                    <a:pt x="7200" y="20125"/>
                    <a:pt x="7057" y="19884"/>
                    <a:pt x="6924" y="19634"/>
                  </a:cubicBezTo>
                  <a:lnTo>
                    <a:pt x="6926" y="19634"/>
                  </a:lnTo>
                  <a:cubicBezTo>
                    <a:pt x="7539" y="19352"/>
                    <a:pt x="8145" y="19059"/>
                    <a:pt x="8759" y="18780"/>
                  </a:cubicBezTo>
                  <a:cubicBezTo>
                    <a:pt x="8815" y="18755"/>
                    <a:pt x="8789" y="18676"/>
                    <a:pt x="8738" y="18676"/>
                  </a:cubicBezTo>
                  <a:cubicBezTo>
                    <a:pt x="8731" y="18676"/>
                    <a:pt x="8724" y="18678"/>
                    <a:pt x="8716" y="18681"/>
                  </a:cubicBezTo>
                  <a:cubicBezTo>
                    <a:pt x="8091" y="18931"/>
                    <a:pt x="7474" y="19216"/>
                    <a:pt x="6894" y="19558"/>
                  </a:cubicBezTo>
                  <a:cubicBezTo>
                    <a:pt x="6891" y="19559"/>
                    <a:pt x="6891" y="19562"/>
                    <a:pt x="6888" y="19566"/>
                  </a:cubicBezTo>
                  <a:cubicBezTo>
                    <a:pt x="6590" y="18993"/>
                    <a:pt x="6341" y="18397"/>
                    <a:pt x="6147" y="17784"/>
                  </a:cubicBezTo>
                  <a:cubicBezTo>
                    <a:pt x="6547" y="17690"/>
                    <a:pt x="6935" y="17554"/>
                    <a:pt x="7308" y="17380"/>
                  </a:cubicBezTo>
                  <a:cubicBezTo>
                    <a:pt x="7354" y="17358"/>
                    <a:pt x="7333" y="17292"/>
                    <a:pt x="7291" y="17292"/>
                  </a:cubicBezTo>
                  <a:cubicBezTo>
                    <a:pt x="7285" y="17292"/>
                    <a:pt x="7278" y="17293"/>
                    <a:pt x="7272" y="17296"/>
                  </a:cubicBezTo>
                  <a:cubicBezTo>
                    <a:pt x="6896" y="17454"/>
                    <a:pt x="6513" y="17591"/>
                    <a:pt x="6123" y="17707"/>
                  </a:cubicBezTo>
                  <a:cubicBezTo>
                    <a:pt x="6056" y="17489"/>
                    <a:pt x="5994" y="17267"/>
                    <a:pt x="5939" y="17044"/>
                  </a:cubicBezTo>
                  <a:cubicBezTo>
                    <a:pt x="5931" y="16980"/>
                    <a:pt x="5927" y="16918"/>
                    <a:pt x="5920" y="16854"/>
                  </a:cubicBezTo>
                  <a:cubicBezTo>
                    <a:pt x="6360" y="16665"/>
                    <a:pt x="6806" y="16491"/>
                    <a:pt x="7261" y="16336"/>
                  </a:cubicBezTo>
                  <a:cubicBezTo>
                    <a:pt x="7309" y="16320"/>
                    <a:pt x="7291" y="16241"/>
                    <a:pt x="7245" y="16241"/>
                  </a:cubicBezTo>
                  <a:cubicBezTo>
                    <a:pt x="7241" y="16241"/>
                    <a:pt x="7237" y="16241"/>
                    <a:pt x="7233" y="16242"/>
                  </a:cubicBezTo>
                  <a:cubicBezTo>
                    <a:pt x="6774" y="16364"/>
                    <a:pt x="6330" y="16534"/>
                    <a:pt x="5909" y="16751"/>
                  </a:cubicBezTo>
                  <a:cubicBezTo>
                    <a:pt x="5791" y="15753"/>
                    <a:pt x="5775" y="14746"/>
                    <a:pt x="5861" y="13745"/>
                  </a:cubicBezTo>
                  <a:cubicBezTo>
                    <a:pt x="6360" y="13523"/>
                    <a:pt x="6868" y="13345"/>
                    <a:pt x="7404" y="13227"/>
                  </a:cubicBezTo>
                  <a:cubicBezTo>
                    <a:pt x="7458" y="13215"/>
                    <a:pt x="7450" y="13135"/>
                    <a:pt x="7398" y="13135"/>
                  </a:cubicBezTo>
                  <a:cubicBezTo>
                    <a:pt x="7396" y="13135"/>
                    <a:pt x="7393" y="13136"/>
                    <a:pt x="7390" y="13136"/>
                  </a:cubicBezTo>
                  <a:cubicBezTo>
                    <a:pt x="6862" y="13225"/>
                    <a:pt x="6351" y="13393"/>
                    <a:pt x="5874" y="13635"/>
                  </a:cubicBezTo>
                  <a:cubicBezTo>
                    <a:pt x="5903" y="13326"/>
                    <a:pt x="5942" y="13017"/>
                    <a:pt x="5994" y="12711"/>
                  </a:cubicBezTo>
                  <a:cubicBezTo>
                    <a:pt x="6481" y="12495"/>
                    <a:pt x="6988" y="12323"/>
                    <a:pt x="7508" y="12196"/>
                  </a:cubicBezTo>
                  <a:cubicBezTo>
                    <a:pt x="7569" y="12181"/>
                    <a:pt x="7562" y="12088"/>
                    <a:pt x="7503" y="12088"/>
                  </a:cubicBezTo>
                  <a:cubicBezTo>
                    <a:pt x="7499" y="12088"/>
                    <a:pt x="7495" y="12088"/>
                    <a:pt x="7490" y="12089"/>
                  </a:cubicBezTo>
                  <a:cubicBezTo>
                    <a:pt x="6978" y="12189"/>
                    <a:pt x="6483" y="12355"/>
                    <a:pt x="6013" y="12581"/>
                  </a:cubicBezTo>
                  <a:cubicBezTo>
                    <a:pt x="6051" y="12366"/>
                    <a:pt x="6094" y="12151"/>
                    <a:pt x="6142" y="11938"/>
                  </a:cubicBezTo>
                  <a:cubicBezTo>
                    <a:pt x="6153" y="11938"/>
                    <a:pt x="6164" y="11938"/>
                    <a:pt x="6174" y="11938"/>
                  </a:cubicBezTo>
                  <a:cubicBezTo>
                    <a:pt x="6461" y="11938"/>
                    <a:pt x="6552" y="11814"/>
                    <a:pt x="6861" y="11612"/>
                  </a:cubicBezTo>
                  <a:cubicBezTo>
                    <a:pt x="6873" y="11601"/>
                    <a:pt x="6886" y="11590"/>
                    <a:pt x="6897" y="11576"/>
                  </a:cubicBezTo>
                  <a:cubicBezTo>
                    <a:pt x="6903" y="11581"/>
                    <a:pt x="6911" y="11583"/>
                    <a:pt x="6918" y="11583"/>
                  </a:cubicBezTo>
                  <a:cubicBezTo>
                    <a:pt x="6920" y="11583"/>
                    <a:pt x="6922" y="11583"/>
                    <a:pt x="6924" y="11582"/>
                  </a:cubicBezTo>
                  <a:cubicBezTo>
                    <a:pt x="7355" y="11453"/>
                    <a:pt x="7769" y="11263"/>
                    <a:pt x="8196" y="11126"/>
                  </a:cubicBezTo>
                  <a:cubicBezTo>
                    <a:pt x="8254" y="11107"/>
                    <a:pt x="8224" y="11030"/>
                    <a:pt x="8172" y="11030"/>
                  </a:cubicBezTo>
                  <a:cubicBezTo>
                    <a:pt x="8167" y="11030"/>
                    <a:pt x="8162" y="11031"/>
                    <a:pt x="8156" y="11032"/>
                  </a:cubicBezTo>
                  <a:cubicBezTo>
                    <a:pt x="7758" y="11152"/>
                    <a:pt x="7339" y="11284"/>
                    <a:pt x="6972" y="11488"/>
                  </a:cubicBezTo>
                  <a:cubicBezTo>
                    <a:pt x="7045" y="11381"/>
                    <a:pt x="7119" y="11228"/>
                    <a:pt x="7198" y="11058"/>
                  </a:cubicBezTo>
                  <a:cubicBezTo>
                    <a:pt x="7202" y="11080"/>
                    <a:pt x="7220" y="11094"/>
                    <a:pt x="7239" y="11094"/>
                  </a:cubicBezTo>
                  <a:cubicBezTo>
                    <a:pt x="7247" y="11094"/>
                    <a:pt x="7256" y="11091"/>
                    <a:pt x="7264" y="11085"/>
                  </a:cubicBezTo>
                  <a:cubicBezTo>
                    <a:pt x="7514" y="10926"/>
                    <a:pt x="7756" y="10774"/>
                    <a:pt x="8030" y="10661"/>
                  </a:cubicBezTo>
                  <a:cubicBezTo>
                    <a:pt x="8086" y="10638"/>
                    <a:pt x="8059" y="10565"/>
                    <a:pt x="8009" y="10565"/>
                  </a:cubicBezTo>
                  <a:cubicBezTo>
                    <a:pt x="8003" y="10565"/>
                    <a:pt x="7997" y="10566"/>
                    <a:pt x="7991" y="10569"/>
                  </a:cubicBezTo>
                  <a:cubicBezTo>
                    <a:pt x="7712" y="10656"/>
                    <a:pt x="7433" y="10800"/>
                    <a:pt x="7222" y="11007"/>
                  </a:cubicBezTo>
                  <a:cubicBezTo>
                    <a:pt x="7415" y="10592"/>
                    <a:pt x="7639" y="10127"/>
                    <a:pt x="7961" y="10127"/>
                  </a:cubicBezTo>
                  <a:cubicBezTo>
                    <a:pt x="8156" y="10127"/>
                    <a:pt x="8387" y="10297"/>
                    <a:pt x="8669" y="10750"/>
                  </a:cubicBezTo>
                  <a:cubicBezTo>
                    <a:pt x="9044" y="11354"/>
                    <a:pt x="8705" y="12508"/>
                    <a:pt x="8542" y="13147"/>
                  </a:cubicBezTo>
                  <a:cubicBezTo>
                    <a:pt x="8220" y="14400"/>
                    <a:pt x="8116" y="16056"/>
                    <a:pt x="8848" y="17204"/>
                  </a:cubicBezTo>
                  <a:cubicBezTo>
                    <a:pt x="9213" y="17777"/>
                    <a:pt x="9659" y="17932"/>
                    <a:pt x="10254" y="18208"/>
                  </a:cubicBezTo>
                  <a:cubicBezTo>
                    <a:pt x="11481" y="18777"/>
                    <a:pt x="12150" y="19350"/>
                    <a:pt x="12584" y="20649"/>
                  </a:cubicBezTo>
                  <a:cubicBezTo>
                    <a:pt x="12778" y="21234"/>
                    <a:pt x="13165" y="21944"/>
                    <a:pt x="13763" y="21944"/>
                  </a:cubicBezTo>
                  <a:cubicBezTo>
                    <a:pt x="13917" y="21944"/>
                    <a:pt x="14085" y="21897"/>
                    <a:pt x="14267" y="21789"/>
                  </a:cubicBezTo>
                  <a:cubicBezTo>
                    <a:pt x="14380" y="21722"/>
                    <a:pt x="14358" y="21572"/>
                    <a:pt x="14269" y="21527"/>
                  </a:cubicBezTo>
                  <a:cubicBezTo>
                    <a:pt x="14850" y="21073"/>
                    <a:pt x="15306" y="20511"/>
                    <a:pt x="15598" y="19809"/>
                  </a:cubicBezTo>
                  <a:cubicBezTo>
                    <a:pt x="16213" y="18327"/>
                    <a:pt x="15499" y="16646"/>
                    <a:pt x="17576" y="16191"/>
                  </a:cubicBezTo>
                  <a:cubicBezTo>
                    <a:pt x="19040" y="15873"/>
                    <a:pt x="20875" y="14948"/>
                    <a:pt x="20621" y="13147"/>
                  </a:cubicBezTo>
                  <a:cubicBezTo>
                    <a:pt x="20349" y="11201"/>
                    <a:pt x="18162" y="10634"/>
                    <a:pt x="16527" y="10497"/>
                  </a:cubicBezTo>
                  <a:cubicBezTo>
                    <a:pt x="16422" y="10489"/>
                    <a:pt x="16313" y="10482"/>
                    <a:pt x="16207" y="10476"/>
                  </a:cubicBezTo>
                  <a:cubicBezTo>
                    <a:pt x="16702" y="10313"/>
                    <a:pt x="17196" y="10148"/>
                    <a:pt x="17682" y="9963"/>
                  </a:cubicBezTo>
                  <a:cubicBezTo>
                    <a:pt x="17760" y="9933"/>
                    <a:pt x="17721" y="9830"/>
                    <a:pt x="17651" y="9830"/>
                  </a:cubicBezTo>
                  <a:cubicBezTo>
                    <a:pt x="17643" y="9830"/>
                    <a:pt x="17635" y="9831"/>
                    <a:pt x="17627" y="9834"/>
                  </a:cubicBezTo>
                  <a:cubicBezTo>
                    <a:pt x="17024" y="10020"/>
                    <a:pt x="16431" y="10235"/>
                    <a:pt x="15840" y="10454"/>
                  </a:cubicBezTo>
                  <a:cubicBezTo>
                    <a:pt x="15274" y="10425"/>
                    <a:pt x="14697" y="10412"/>
                    <a:pt x="14123" y="10374"/>
                  </a:cubicBezTo>
                  <a:cubicBezTo>
                    <a:pt x="14700" y="10224"/>
                    <a:pt x="15271" y="10057"/>
                    <a:pt x="15834" y="9856"/>
                  </a:cubicBezTo>
                  <a:cubicBezTo>
                    <a:pt x="15903" y="9831"/>
                    <a:pt x="15867" y="9740"/>
                    <a:pt x="15805" y="9740"/>
                  </a:cubicBezTo>
                  <a:cubicBezTo>
                    <a:pt x="15799" y="9740"/>
                    <a:pt x="15793" y="9741"/>
                    <a:pt x="15786" y="9743"/>
                  </a:cubicBezTo>
                  <a:cubicBezTo>
                    <a:pt x="15099" y="9955"/>
                    <a:pt x="14409" y="10156"/>
                    <a:pt x="13714" y="10341"/>
                  </a:cubicBezTo>
                  <a:cubicBezTo>
                    <a:pt x="13126" y="10285"/>
                    <a:pt x="12544" y="10191"/>
                    <a:pt x="11991" y="10009"/>
                  </a:cubicBezTo>
                  <a:cubicBezTo>
                    <a:pt x="12560" y="9821"/>
                    <a:pt x="13131" y="9636"/>
                    <a:pt x="13712" y="9488"/>
                  </a:cubicBezTo>
                  <a:cubicBezTo>
                    <a:pt x="13770" y="9473"/>
                    <a:pt x="13763" y="9386"/>
                    <a:pt x="13709" y="9386"/>
                  </a:cubicBezTo>
                  <a:cubicBezTo>
                    <a:pt x="13705" y="9386"/>
                    <a:pt x="13701" y="9387"/>
                    <a:pt x="13696" y="9387"/>
                  </a:cubicBezTo>
                  <a:cubicBezTo>
                    <a:pt x="13059" y="9518"/>
                    <a:pt x="12431" y="9701"/>
                    <a:pt x="11832" y="9955"/>
                  </a:cubicBezTo>
                  <a:cubicBezTo>
                    <a:pt x="11761" y="9931"/>
                    <a:pt x="11691" y="9905"/>
                    <a:pt x="11621" y="9875"/>
                  </a:cubicBezTo>
                  <a:cubicBezTo>
                    <a:pt x="11422" y="9794"/>
                    <a:pt x="10977" y="9633"/>
                    <a:pt x="10678" y="9453"/>
                  </a:cubicBezTo>
                  <a:cubicBezTo>
                    <a:pt x="10914" y="9395"/>
                    <a:pt x="11143" y="9282"/>
                    <a:pt x="11373" y="9199"/>
                  </a:cubicBezTo>
                  <a:cubicBezTo>
                    <a:pt x="11647" y="9102"/>
                    <a:pt x="11922" y="9010"/>
                    <a:pt x="12200" y="8924"/>
                  </a:cubicBezTo>
                  <a:cubicBezTo>
                    <a:pt x="12260" y="8906"/>
                    <a:pt x="12237" y="8809"/>
                    <a:pt x="12182" y="8809"/>
                  </a:cubicBezTo>
                  <a:cubicBezTo>
                    <a:pt x="12177" y="8809"/>
                    <a:pt x="12173" y="8809"/>
                    <a:pt x="12168" y="8811"/>
                  </a:cubicBezTo>
                  <a:cubicBezTo>
                    <a:pt x="11895" y="8884"/>
                    <a:pt x="11626" y="8965"/>
                    <a:pt x="11363" y="9062"/>
                  </a:cubicBezTo>
                  <a:cubicBezTo>
                    <a:pt x="11108" y="9156"/>
                    <a:pt x="10823" y="9246"/>
                    <a:pt x="10603" y="9407"/>
                  </a:cubicBezTo>
                  <a:cubicBezTo>
                    <a:pt x="10498" y="9335"/>
                    <a:pt x="10416" y="9262"/>
                    <a:pt x="10388" y="9188"/>
                  </a:cubicBezTo>
                  <a:cubicBezTo>
                    <a:pt x="10442" y="8979"/>
                    <a:pt x="10494" y="8771"/>
                    <a:pt x="10547" y="8560"/>
                  </a:cubicBezTo>
                  <a:cubicBezTo>
                    <a:pt x="11229" y="8345"/>
                    <a:pt x="11910" y="8097"/>
                    <a:pt x="12570" y="7826"/>
                  </a:cubicBezTo>
                  <a:cubicBezTo>
                    <a:pt x="12644" y="7796"/>
                    <a:pt x="12607" y="7697"/>
                    <a:pt x="12539" y="7697"/>
                  </a:cubicBezTo>
                  <a:cubicBezTo>
                    <a:pt x="12532" y="7697"/>
                    <a:pt x="12524" y="7699"/>
                    <a:pt x="12515" y="7701"/>
                  </a:cubicBezTo>
                  <a:cubicBezTo>
                    <a:pt x="11865" y="7916"/>
                    <a:pt x="11213" y="8162"/>
                    <a:pt x="10580" y="8430"/>
                  </a:cubicBezTo>
                  <a:lnTo>
                    <a:pt x="10714" y="7905"/>
                  </a:lnTo>
                  <a:cubicBezTo>
                    <a:pt x="11272" y="7657"/>
                    <a:pt x="11828" y="7400"/>
                    <a:pt x="12388" y="7151"/>
                  </a:cubicBezTo>
                  <a:cubicBezTo>
                    <a:pt x="12450" y="7124"/>
                    <a:pt x="12420" y="7039"/>
                    <a:pt x="12362" y="7039"/>
                  </a:cubicBezTo>
                  <a:cubicBezTo>
                    <a:pt x="12355" y="7039"/>
                    <a:pt x="12348" y="7040"/>
                    <a:pt x="12340" y="7043"/>
                  </a:cubicBezTo>
                  <a:cubicBezTo>
                    <a:pt x="11798" y="7233"/>
                    <a:pt x="11272" y="7459"/>
                    <a:pt x="10761" y="7720"/>
                  </a:cubicBezTo>
                  <a:lnTo>
                    <a:pt x="10835" y="7426"/>
                  </a:lnTo>
                  <a:lnTo>
                    <a:pt x="11228" y="7234"/>
                  </a:lnTo>
                  <a:cubicBezTo>
                    <a:pt x="11283" y="7188"/>
                    <a:pt x="12521" y="6275"/>
                    <a:pt x="13070" y="6275"/>
                  </a:cubicBezTo>
                  <a:cubicBezTo>
                    <a:pt x="13259" y="6275"/>
                    <a:pt x="13367" y="6384"/>
                    <a:pt x="13315" y="6675"/>
                  </a:cubicBezTo>
                  <a:cubicBezTo>
                    <a:pt x="13300" y="6766"/>
                    <a:pt x="13366" y="6815"/>
                    <a:pt x="13437" y="6815"/>
                  </a:cubicBezTo>
                  <a:cubicBezTo>
                    <a:pt x="13451" y="6815"/>
                    <a:pt x="13466" y="6813"/>
                    <a:pt x="13480" y="6809"/>
                  </a:cubicBezTo>
                  <a:cubicBezTo>
                    <a:pt x="13527" y="7021"/>
                    <a:pt x="13542" y="7237"/>
                    <a:pt x="13548" y="7492"/>
                  </a:cubicBezTo>
                  <a:cubicBezTo>
                    <a:pt x="13558" y="7829"/>
                    <a:pt x="13562" y="8203"/>
                    <a:pt x="13762" y="8492"/>
                  </a:cubicBezTo>
                  <a:cubicBezTo>
                    <a:pt x="13936" y="8744"/>
                    <a:pt x="14179" y="8846"/>
                    <a:pt x="14434" y="8846"/>
                  </a:cubicBezTo>
                  <a:cubicBezTo>
                    <a:pt x="14895" y="8846"/>
                    <a:pt x="15399" y="8511"/>
                    <a:pt x="15623" y="8122"/>
                  </a:cubicBezTo>
                  <a:cubicBezTo>
                    <a:pt x="15649" y="8077"/>
                    <a:pt x="15647" y="8020"/>
                    <a:pt x="15618" y="7977"/>
                  </a:cubicBezTo>
                  <a:cubicBezTo>
                    <a:pt x="15797" y="7728"/>
                    <a:pt x="15996" y="7491"/>
                    <a:pt x="16226" y="7300"/>
                  </a:cubicBezTo>
                  <a:cubicBezTo>
                    <a:pt x="16419" y="7138"/>
                    <a:pt x="16692" y="7018"/>
                    <a:pt x="16936" y="7018"/>
                  </a:cubicBezTo>
                  <a:cubicBezTo>
                    <a:pt x="17185" y="7018"/>
                    <a:pt x="17403" y="7143"/>
                    <a:pt x="17474" y="7478"/>
                  </a:cubicBezTo>
                  <a:cubicBezTo>
                    <a:pt x="17486" y="7542"/>
                    <a:pt x="17541" y="7579"/>
                    <a:pt x="17597" y="7579"/>
                  </a:cubicBezTo>
                  <a:cubicBezTo>
                    <a:pt x="17633" y="7579"/>
                    <a:pt x="17669" y="7563"/>
                    <a:pt x="17695" y="7529"/>
                  </a:cubicBezTo>
                  <a:cubicBezTo>
                    <a:pt x="18242" y="8681"/>
                    <a:pt x="18175" y="10290"/>
                    <a:pt x="19664" y="10663"/>
                  </a:cubicBezTo>
                  <a:cubicBezTo>
                    <a:pt x="19808" y="10699"/>
                    <a:pt x="19952" y="10716"/>
                    <a:pt x="20095" y="10716"/>
                  </a:cubicBezTo>
                  <a:cubicBezTo>
                    <a:pt x="21070" y="10716"/>
                    <a:pt x="21947" y="9912"/>
                    <a:pt x="21903" y="8892"/>
                  </a:cubicBezTo>
                  <a:cubicBezTo>
                    <a:pt x="21900" y="8824"/>
                    <a:pt x="21856" y="8796"/>
                    <a:pt x="21808" y="8796"/>
                  </a:cubicBezTo>
                  <a:cubicBezTo>
                    <a:pt x="21807" y="8796"/>
                    <a:pt x="21805" y="8796"/>
                    <a:pt x="21804" y="8796"/>
                  </a:cubicBezTo>
                  <a:cubicBezTo>
                    <a:pt x="21869" y="8291"/>
                    <a:pt x="21665" y="7814"/>
                    <a:pt x="21273" y="7413"/>
                  </a:cubicBezTo>
                  <a:cubicBezTo>
                    <a:pt x="20883" y="7010"/>
                    <a:pt x="20371" y="6837"/>
                    <a:pt x="19933" y="6511"/>
                  </a:cubicBezTo>
                  <a:cubicBezTo>
                    <a:pt x="19413" y="6122"/>
                    <a:pt x="19330" y="5993"/>
                    <a:pt x="19560" y="5344"/>
                  </a:cubicBezTo>
                  <a:cubicBezTo>
                    <a:pt x="19573" y="4909"/>
                    <a:pt x="19785" y="4648"/>
                    <a:pt x="20197" y="4560"/>
                  </a:cubicBezTo>
                  <a:cubicBezTo>
                    <a:pt x="20366" y="4496"/>
                    <a:pt x="20535" y="4437"/>
                    <a:pt x="20707" y="4383"/>
                  </a:cubicBezTo>
                  <a:cubicBezTo>
                    <a:pt x="20754" y="4370"/>
                    <a:pt x="20787" y="4329"/>
                    <a:pt x="20792" y="4281"/>
                  </a:cubicBezTo>
                  <a:close/>
                  <a:moveTo>
                    <a:pt x="10808" y="2665"/>
                  </a:moveTo>
                  <a:cubicBezTo>
                    <a:pt x="11044" y="3207"/>
                    <a:pt x="11334" y="3723"/>
                    <a:pt x="11674" y="4206"/>
                  </a:cubicBezTo>
                  <a:cubicBezTo>
                    <a:pt x="7028" y="6525"/>
                    <a:pt x="4795" y="11863"/>
                    <a:pt x="5684" y="16891"/>
                  </a:cubicBezTo>
                  <a:cubicBezTo>
                    <a:pt x="5619" y="16918"/>
                    <a:pt x="5585" y="16988"/>
                    <a:pt x="5605" y="17057"/>
                  </a:cubicBezTo>
                  <a:cubicBezTo>
                    <a:pt x="6601" y="21386"/>
                    <a:pt x="10163" y="24938"/>
                    <a:pt x="14598" y="25654"/>
                  </a:cubicBezTo>
                  <a:cubicBezTo>
                    <a:pt x="15147" y="25743"/>
                    <a:pt x="15699" y="25786"/>
                    <a:pt x="16250" y="25786"/>
                  </a:cubicBezTo>
                  <a:cubicBezTo>
                    <a:pt x="17627" y="25786"/>
                    <a:pt x="18997" y="25516"/>
                    <a:pt x="20279" y="25016"/>
                  </a:cubicBezTo>
                  <a:cubicBezTo>
                    <a:pt x="20444" y="25466"/>
                    <a:pt x="20633" y="25906"/>
                    <a:pt x="20845" y="26334"/>
                  </a:cubicBezTo>
                  <a:cubicBezTo>
                    <a:pt x="21034" y="26719"/>
                    <a:pt x="21224" y="27185"/>
                    <a:pt x="21525" y="27495"/>
                  </a:cubicBezTo>
                  <a:cubicBezTo>
                    <a:pt x="21549" y="27519"/>
                    <a:pt x="21577" y="27530"/>
                    <a:pt x="21604" y="27530"/>
                  </a:cubicBezTo>
                  <a:cubicBezTo>
                    <a:pt x="21668" y="27530"/>
                    <a:pt x="21724" y="27471"/>
                    <a:pt x="21697" y="27393"/>
                  </a:cubicBezTo>
                  <a:cubicBezTo>
                    <a:pt x="21551" y="26966"/>
                    <a:pt x="21243" y="26575"/>
                    <a:pt x="21033" y="26173"/>
                  </a:cubicBezTo>
                  <a:cubicBezTo>
                    <a:pt x="20822" y="25772"/>
                    <a:pt x="20636" y="25361"/>
                    <a:pt x="20452" y="24946"/>
                  </a:cubicBezTo>
                  <a:cubicBezTo>
                    <a:pt x="20655" y="24863"/>
                    <a:pt x="20852" y="24774"/>
                    <a:pt x="21050" y="24680"/>
                  </a:cubicBezTo>
                  <a:cubicBezTo>
                    <a:pt x="21206" y="25158"/>
                    <a:pt x="21394" y="25627"/>
                    <a:pt x="21613" y="26081"/>
                  </a:cubicBezTo>
                  <a:cubicBezTo>
                    <a:pt x="21834" y="26542"/>
                    <a:pt x="22062" y="27088"/>
                    <a:pt x="22418" y="27460"/>
                  </a:cubicBezTo>
                  <a:cubicBezTo>
                    <a:pt x="22421" y="27464"/>
                    <a:pt x="22426" y="27468"/>
                    <a:pt x="22430" y="27471"/>
                  </a:cubicBezTo>
                  <a:cubicBezTo>
                    <a:pt x="20973" y="27946"/>
                    <a:pt x="19515" y="28166"/>
                    <a:pt x="18061" y="28166"/>
                  </a:cubicBezTo>
                  <a:cubicBezTo>
                    <a:pt x="15978" y="28166"/>
                    <a:pt x="13904" y="27714"/>
                    <a:pt x="11854" y="26915"/>
                  </a:cubicBezTo>
                  <a:cubicBezTo>
                    <a:pt x="8521" y="25614"/>
                    <a:pt x="5346" y="23413"/>
                    <a:pt x="4377" y="19790"/>
                  </a:cubicBezTo>
                  <a:cubicBezTo>
                    <a:pt x="3466" y="16380"/>
                    <a:pt x="3847" y="11906"/>
                    <a:pt x="5308" y="8702"/>
                  </a:cubicBezTo>
                  <a:cubicBezTo>
                    <a:pt x="6486" y="6123"/>
                    <a:pt x="8437" y="4099"/>
                    <a:pt x="10808" y="2665"/>
                  </a:cubicBezTo>
                  <a:close/>
                  <a:moveTo>
                    <a:pt x="11513" y="223"/>
                  </a:moveTo>
                  <a:lnTo>
                    <a:pt x="11513" y="223"/>
                  </a:lnTo>
                  <a:cubicBezTo>
                    <a:pt x="11785" y="362"/>
                    <a:pt x="12018" y="569"/>
                    <a:pt x="12184" y="826"/>
                  </a:cubicBezTo>
                  <a:cubicBezTo>
                    <a:pt x="12342" y="1066"/>
                    <a:pt x="12366" y="1324"/>
                    <a:pt x="12463" y="1578"/>
                  </a:cubicBezTo>
                  <a:cubicBezTo>
                    <a:pt x="12171" y="1683"/>
                    <a:pt x="11886" y="1803"/>
                    <a:pt x="11604" y="1929"/>
                  </a:cubicBezTo>
                  <a:cubicBezTo>
                    <a:pt x="11598" y="1927"/>
                    <a:pt x="11592" y="1927"/>
                    <a:pt x="11585" y="1927"/>
                  </a:cubicBezTo>
                  <a:cubicBezTo>
                    <a:pt x="11552" y="1927"/>
                    <a:pt x="11519" y="1945"/>
                    <a:pt x="11500" y="1975"/>
                  </a:cubicBezTo>
                  <a:cubicBezTo>
                    <a:pt x="11272" y="2080"/>
                    <a:pt x="11049" y="2195"/>
                    <a:pt x="10827" y="2311"/>
                  </a:cubicBezTo>
                  <a:cubicBezTo>
                    <a:pt x="10823" y="2301"/>
                    <a:pt x="10818" y="2292"/>
                    <a:pt x="10812" y="2282"/>
                  </a:cubicBezTo>
                  <a:cubicBezTo>
                    <a:pt x="10796" y="2251"/>
                    <a:pt x="10769" y="2238"/>
                    <a:pt x="10743" y="2238"/>
                  </a:cubicBezTo>
                  <a:cubicBezTo>
                    <a:pt x="10696" y="2238"/>
                    <a:pt x="10649" y="2282"/>
                    <a:pt x="10673" y="2341"/>
                  </a:cubicBezTo>
                  <a:cubicBezTo>
                    <a:pt x="10678" y="2357"/>
                    <a:pt x="10686" y="2372"/>
                    <a:pt x="10692" y="2386"/>
                  </a:cubicBezTo>
                  <a:cubicBezTo>
                    <a:pt x="8260" y="3726"/>
                    <a:pt x="6288" y="5865"/>
                    <a:pt x="5088" y="8380"/>
                  </a:cubicBezTo>
                  <a:cubicBezTo>
                    <a:pt x="3477" y="11762"/>
                    <a:pt x="3051" y="16523"/>
                    <a:pt x="4121" y="20130"/>
                  </a:cubicBezTo>
                  <a:cubicBezTo>
                    <a:pt x="5162" y="23642"/>
                    <a:pt x="8268" y="25840"/>
                    <a:pt x="11526" y="27147"/>
                  </a:cubicBezTo>
                  <a:cubicBezTo>
                    <a:pt x="13669" y="28007"/>
                    <a:pt x="15853" y="28506"/>
                    <a:pt x="18044" y="28506"/>
                  </a:cubicBezTo>
                  <a:cubicBezTo>
                    <a:pt x="19738" y="28506"/>
                    <a:pt x="21435" y="28207"/>
                    <a:pt x="23120" y="27547"/>
                  </a:cubicBezTo>
                  <a:cubicBezTo>
                    <a:pt x="23136" y="27539"/>
                    <a:pt x="23152" y="27530"/>
                    <a:pt x="23165" y="27519"/>
                  </a:cubicBezTo>
                  <a:cubicBezTo>
                    <a:pt x="23436" y="27584"/>
                    <a:pt x="23664" y="27767"/>
                    <a:pt x="23788" y="28017"/>
                  </a:cubicBezTo>
                  <a:cubicBezTo>
                    <a:pt x="23849" y="28139"/>
                    <a:pt x="23887" y="28271"/>
                    <a:pt x="23897" y="28406"/>
                  </a:cubicBezTo>
                  <a:cubicBezTo>
                    <a:pt x="23898" y="28432"/>
                    <a:pt x="23855" y="28704"/>
                    <a:pt x="23820" y="28805"/>
                  </a:cubicBezTo>
                  <a:cubicBezTo>
                    <a:pt x="23805" y="28799"/>
                    <a:pt x="23788" y="28796"/>
                    <a:pt x="23772" y="28796"/>
                  </a:cubicBezTo>
                  <a:cubicBezTo>
                    <a:pt x="23753" y="28796"/>
                    <a:pt x="23734" y="28800"/>
                    <a:pt x="23717" y="28810"/>
                  </a:cubicBezTo>
                  <a:cubicBezTo>
                    <a:pt x="21768" y="29667"/>
                    <a:pt x="19751" y="30069"/>
                    <a:pt x="17729" y="30069"/>
                  </a:cubicBezTo>
                  <a:cubicBezTo>
                    <a:pt x="15595" y="30069"/>
                    <a:pt x="13454" y="29621"/>
                    <a:pt x="11382" y="28790"/>
                  </a:cubicBezTo>
                  <a:cubicBezTo>
                    <a:pt x="7689" y="27310"/>
                    <a:pt x="3939" y="24790"/>
                    <a:pt x="2173" y="21102"/>
                  </a:cubicBezTo>
                  <a:cubicBezTo>
                    <a:pt x="323" y="17242"/>
                    <a:pt x="1217" y="12263"/>
                    <a:pt x="2862" y="8485"/>
                  </a:cubicBezTo>
                  <a:cubicBezTo>
                    <a:pt x="4516" y="4689"/>
                    <a:pt x="7496" y="1666"/>
                    <a:pt x="11447" y="316"/>
                  </a:cubicBezTo>
                  <a:cubicBezTo>
                    <a:pt x="11489" y="306"/>
                    <a:pt x="11516" y="266"/>
                    <a:pt x="11513" y="223"/>
                  </a:cubicBezTo>
                  <a:close/>
                  <a:moveTo>
                    <a:pt x="11538" y="0"/>
                  </a:moveTo>
                  <a:cubicBezTo>
                    <a:pt x="11471" y="0"/>
                    <a:pt x="11429" y="63"/>
                    <a:pt x="11435" y="123"/>
                  </a:cubicBezTo>
                  <a:cubicBezTo>
                    <a:pt x="11420" y="117"/>
                    <a:pt x="11405" y="114"/>
                    <a:pt x="11391" y="114"/>
                  </a:cubicBezTo>
                  <a:cubicBezTo>
                    <a:pt x="11381" y="114"/>
                    <a:pt x="11371" y="115"/>
                    <a:pt x="11361" y="118"/>
                  </a:cubicBezTo>
                  <a:cubicBezTo>
                    <a:pt x="7277" y="1302"/>
                    <a:pt x="4236" y="4531"/>
                    <a:pt x="2562" y="8367"/>
                  </a:cubicBezTo>
                  <a:cubicBezTo>
                    <a:pt x="873" y="12242"/>
                    <a:pt x="1" y="17272"/>
                    <a:pt x="1875" y="21233"/>
                  </a:cubicBezTo>
                  <a:cubicBezTo>
                    <a:pt x="3659" y="25000"/>
                    <a:pt x="7501" y="27584"/>
                    <a:pt x="11264" y="29092"/>
                  </a:cubicBezTo>
                  <a:cubicBezTo>
                    <a:pt x="13344" y="29925"/>
                    <a:pt x="15608" y="30422"/>
                    <a:pt x="17853" y="30422"/>
                  </a:cubicBezTo>
                  <a:cubicBezTo>
                    <a:pt x="19868" y="30422"/>
                    <a:pt x="21869" y="30022"/>
                    <a:pt x="23709" y="29104"/>
                  </a:cubicBezTo>
                  <a:cubicBezTo>
                    <a:pt x="23753" y="29124"/>
                    <a:pt x="23793" y="29133"/>
                    <a:pt x="23830" y="29133"/>
                  </a:cubicBezTo>
                  <a:cubicBezTo>
                    <a:pt x="24164" y="29133"/>
                    <a:pt x="24198" y="28380"/>
                    <a:pt x="24128" y="28150"/>
                  </a:cubicBezTo>
                  <a:cubicBezTo>
                    <a:pt x="23995" y="27721"/>
                    <a:pt x="23630" y="27380"/>
                    <a:pt x="23184" y="27342"/>
                  </a:cubicBezTo>
                  <a:cubicBezTo>
                    <a:pt x="23158" y="27292"/>
                    <a:pt x="23108" y="27263"/>
                    <a:pt x="23055" y="27263"/>
                  </a:cubicBezTo>
                  <a:cubicBezTo>
                    <a:pt x="23037" y="27263"/>
                    <a:pt x="23019" y="27266"/>
                    <a:pt x="23001" y="27273"/>
                  </a:cubicBezTo>
                  <a:cubicBezTo>
                    <a:pt x="22867" y="27324"/>
                    <a:pt x="22733" y="27367"/>
                    <a:pt x="22599" y="27413"/>
                  </a:cubicBezTo>
                  <a:cubicBezTo>
                    <a:pt x="22602" y="27394"/>
                    <a:pt x="22599" y="27374"/>
                    <a:pt x="22593" y="27356"/>
                  </a:cubicBezTo>
                  <a:cubicBezTo>
                    <a:pt x="22397" y="26849"/>
                    <a:pt x="22043" y="26395"/>
                    <a:pt x="21796" y="25907"/>
                  </a:cubicBezTo>
                  <a:cubicBezTo>
                    <a:pt x="21579" y="25483"/>
                    <a:pt x="21391" y="25045"/>
                    <a:pt x="21205" y="24607"/>
                  </a:cubicBezTo>
                  <a:cubicBezTo>
                    <a:pt x="23103" y="23670"/>
                    <a:pt x="24745" y="22211"/>
                    <a:pt x="25828" y="20374"/>
                  </a:cubicBezTo>
                  <a:cubicBezTo>
                    <a:pt x="27980" y="16725"/>
                    <a:pt x="29123" y="11316"/>
                    <a:pt x="26538" y="7617"/>
                  </a:cubicBezTo>
                  <a:cubicBezTo>
                    <a:pt x="26536" y="7577"/>
                    <a:pt x="26512" y="7543"/>
                    <a:pt x="26477" y="7529"/>
                  </a:cubicBezTo>
                  <a:cubicBezTo>
                    <a:pt x="26302" y="7285"/>
                    <a:pt x="26114" y="7053"/>
                    <a:pt x="25911" y="6831"/>
                  </a:cubicBezTo>
                  <a:cubicBezTo>
                    <a:pt x="24230" y="4998"/>
                    <a:pt x="21527" y="4079"/>
                    <a:pt x="19174" y="3514"/>
                  </a:cubicBezTo>
                  <a:cubicBezTo>
                    <a:pt x="18192" y="3278"/>
                    <a:pt x="17203" y="3149"/>
                    <a:pt x="16222" y="3149"/>
                  </a:cubicBezTo>
                  <a:cubicBezTo>
                    <a:pt x="14946" y="3149"/>
                    <a:pt x="13683" y="3367"/>
                    <a:pt x="12464" y="3854"/>
                  </a:cubicBezTo>
                  <a:cubicBezTo>
                    <a:pt x="12472" y="3827"/>
                    <a:pt x="12469" y="3796"/>
                    <a:pt x="12456" y="3773"/>
                  </a:cubicBezTo>
                  <a:cubicBezTo>
                    <a:pt x="12189" y="3243"/>
                    <a:pt x="11946" y="2700"/>
                    <a:pt x="11733" y="2147"/>
                  </a:cubicBezTo>
                  <a:cubicBezTo>
                    <a:pt x="12075" y="1968"/>
                    <a:pt x="12424" y="1801"/>
                    <a:pt x="12781" y="1645"/>
                  </a:cubicBezTo>
                  <a:cubicBezTo>
                    <a:pt x="12872" y="1605"/>
                    <a:pt x="12831" y="1489"/>
                    <a:pt x="12751" y="1484"/>
                  </a:cubicBezTo>
                  <a:cubicBezTo>
                    <a:pt x="12762" y="1191"/>
                    <a:pt x="12584" y="856"/>
                    <a:pt x="12428" y="636"/>
                  </a:cubicBezTo>
                  <a:cubicBezTo>
                    <a:pt x="12217" y="343"/>
                    <a:pt x="11916" y="129"/>
                    <a:pt x="11580" y="8"/>
                  </a:cubicBezTo>
                  <a:cubicBezTo>
                    <a:pt x="11565" y="3"/>
                    <a:pt x="11551" y="0"/>
                    <a:pt x="11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815340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8"/>
          <p:cNvSpPr txBox="1">
            <a:spLocks noGrp="1"/>
          </p:cNvSpPr>
          <p:nvPr>
            <p:ph type="title"/>
          </p:nvPr>
        </p:nvSpPr>
        <p:spPr>
          <a:xfrm>
            <a:off x="960000" y="718285"/>
            <a:ext cx="5055600" cy="14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1"/>
          </p:nvPr>
        </p:nvSpPr>
        <p:spPr>
          <a:xfrm>
            <a:off x="960000" y="2278100"/>
            <a:ext cx="5055600" cy="3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Font typeface="Dela Gothic One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245" name="Google Shape;245;p18"/>
          <p:cNvGrpSpPr/>
          <p:nvPr/>
        </p:nvGrpSpPr>
        <p:grpSpPr>
          <a:xfrm flipH="1">
            <a:off x="9389215" y="6229090"/>
            <a:ext cx="2008400" cy="274644"/>
            <a:chOff x="65575" y="4697430"/>
            <a:chExt cx="1506300" cy="205983"/>
          </a:xfrm>
        </p:grpSpPr>
        <p:sp>
          <p:nvSpPr>
            <p:cNvPr id="246" name="Google Shape;246;p18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47" name="Google Shape;247;p18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48" name="Google Shape;248;p18"/>
          <p:cNvSpPr/>
          <p:nvPr/>
        </p:nvSpPr>
        <p:spPr>
          <a:xfrm>
            <a:off x="1706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18"/>
          <p:cNvSpPr>
            <a:spLocks noGrp="1"/>
          </p:cNvSpPr>
          <p:nvPr>
            <p:ph type="pic" idx="2"/>
          </p:nvPr>
        </p:nvSpPr>
        <p:spPr>
          <a:xfrm>
            <a:off x="7099067" y="1304200"/>
            <a:ext cx="3733600" cy="4249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247650" dir="18900000" algn="bl" rotWithShape="0">
              <a:schemeClr val="dk2"/>
            </a:outerShdw>
          </a:effectLst>
        </p:spPr>
      </p:sp>
    </p:spTree>
    <p:extLst>
      <p:ext uri="{BB962C8B-B14F-4D97-AF65-F5344CB8AC3E}">
        <p14:creationId xmlns:p14="http://schemas.microsoft.com/office/powerpoint/2010/main" val="437762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9"/>
          <p:cNvSpPr txBox="1">
            <a:spLocks noGrp="1"/>
          </p:cNvSpPr>
          <p:nvPr>
            <p:ph type="title"/>
          </p:nvPr>
        </p:nvSpPr>
        <p:spPr>
          <a:xfrm flipH="1">
            <a:off x="6684617" y="1313719"/>
            <a:ext cx="4226400" cy="27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9"/>
          <p:cNvSpPr/>
          <p:nvPr/>
        </p:nvSpPr>
        <p:spPr>
          <a:xfrm>
            <a:off x="543067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19"/>
          <p:cNvSpPr>
            <a:spLocks noGrp="1"/>
          </p:cNvSpPr>
          <p:nvPr>
            <p:ph type="pic" idx="2"/>
          </p:nvPr>
        </p:nvSpPr>
        <p:spPr>
          <a:xfrm>
            <a:off x="1270683" y="1313717"/>
            <a:ext cx="4476400" cy="44764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247650" dir="18900000" algn="bl" rotWithShape="0">
              <a:schemeClr val="dk2"/>
            </a:outerShdw>
          </a:effectLst>
        </p:spPr>
      </p:sp>
      <p:sp>
        <p:nvSpPr>
          <p:cNvPr id="254" name="Google Shape;254;p19"/>
          <p:cNvSpPr txBox="1">
            <a:spLocks noGrp="1"/>
          </p:cNvSpPr>
          <p:nvPr>
            <p:ph type="body" idx="1"/>
          </p:nvPr>
        </p:nvSpPr>
        <p:spPr>
          <a:xfrm>
            <a:off x="6694917" y="4187017"/>
            <a:ext cx="4226400" cy="16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55" name="Google Shape;255;p19"/>
          <p:cNvGrpSpPr/>
          <p:nvPr/>
        </p:nvGrpSpPr>
        <p:grpSpPr>
          <a:xfrm>
            <a:off x="2318300" y="6224100"/>
            <a:ext cx="3886669" cy="549267"/>
            <a:chOff x="1969275" y="4688575"/>
            <a:chExt cx="2915002" cy="411950"/>
          </a:xfrm>
        </p:grpSpPr>
        <p:sp>
          <p:nvSpPr>
            <p:cNvPr id="256" name="Google Shape;256;p19"/>
            <p:cNvSpPr/>
            <p:nvPr/>
          </p:nvSpPr>
          <p:spPr>
            <a:xfrm>
              <a:off x="1969275" y="4688575"/>
              <a:ext cx="2909875" cy="411950"/>
            </a:xfrm>
            <a:custGeom>
              <a:avLst/>
              <a:gdLst/>
              <a:ahLst/>
              <a:cxnLst/>
              <a:rect l="l" t="t" r="r" b="b"/>
              <a:pathLst>
                <a:path w="116395" h="16478" extrusionOk="0">
                  <a:moveTo>
                    <a:pt x="0" y="0"/>
                  </a:moveTo>
                  <a:cubicBezTo>
                    <a:pt x="12218" y="10181"/>
                    <a:pt x="30680" y="14408"/>
                    <a:pt x="46312" y="11476"/>
                  </a:cubicBezTo>
                  <a:cubicBezTo>
                    <a:pt x="49257" y="10924"/>
                    <a:pt x="52968" y="10357"/>
                    <a:pt x="54509" y="7787"/>
                  </a:cubicBezTo>
                  <a:cubicBezTo>
                    <a:pt x="55971" y="5349"/>
                    <a:pt x="52288" y="-78"/>
                    <a:pt x="49591" y="820"/>
                  </a:cubicBezTo>
                  <a:cubicBezTo>
                    <a:pt x="46221" y="1942"/>
                    <a:pt x="47078" y="8965"/>
                    <a:pt x="49591" y="11476"/>
                  </a:cubicBezTo>
                  <a:cubicBezTo>
                    <a:pt x="53693" y="15575"/>
                    <a:pt x="60624" y="15407"/>
                    <a:pt x="66395" y="15984"/>
                  </a:cubicBezTo>
                  <a:cubicBezTo>
                    <a:pt x="83686" y="17714"/>
                    <a:pt x="104100" y="13510"/>
                    <a:pt x="116395" y="12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7" name="Google Shape;257;p19"/>
            <p:cNvSpPr/>
            <p:nvPr/>
          </p:nvSpPr>
          <p:spPr>
            <a:xfrm>
              <a:off x="4699852" y="4719304"/>
              <a:ext cx="184425" cy="11425"/>
            </a:xfrm>
            <a:custGeom>
              <a:avLst/>
              <a:gdLst/>
              <a:ahLst/>
              <a:cxnLst/>
              <a:rect l="l" t="t" r="r" b="b"/>
              <a:pathLst>
                <a:path w="7377" h="457" extrusionOk="0">
                  <a:moveTo>
                    <a:pt x="7377" y="0"/>
                  </a:moveTo>
                  <a:cubicBezTo>
                    <a:pt x="4988" y="598"/>
                    <a:pt x="2463" y="410"/>
                    <a:pt x="0" y="41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58" name="Google Shape;258;p19"/>
            <p:cNvSpPr/>
            <p:nvPr/>
          </p:nvSpPr>
          <p:spPr>
            <a:xfrm>
              <a:off x="4858658" y="4729538"/>
              <a:ext cx="20500" cy="122950"/>
            </a:xfrm>
            <a:custGeom>
              <a:avLst/>
              <a:gdLst/>
              <a:ahLst/>
              <a:cxnLst/>
              <a:rect l="l" t="t" r="r" b="b"/>
              <a:pathLst>
                <a:path w="820" h="4918" extrusionOk="0">
                  <a:moveTo>
                    <a:pt x="0" y="4918"/>
                  </a:moveTo>
                  <a:cubicBezTo>
                    <a:pt x="0" y="3256"/>
                    <a:pt x="820" y="1662"/>
                    <a:pt x="82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59" name="Google Shape;259;p19"/>
          <p:cNvGrpSpPr/>
          <p:nvPr/>
        </p:nvGrpSpPr>
        <p:grpSpPr>
          <a:xfrm>
            <a:off x="10649528" y="5790234"/>
            <a:ext cx="1542481" cy="925983"/>
            <a:chOff x="7987145" y="4342675"/>
            <a:chExt cx="1156861" cy="694487"/>
          </a:xfrm>
        </p:grpSpPr>
        <p:grpSp>
          <p:nvGrpSpPr>
            <p:cNvPr id="260" name="Google Shape;260;p19"/>
            <p:cNvGrpSpPr/>
            <p:nvPr/>
          </p:nvGrpSpPr>
          <p:grpSpPr>
            <a:xfrm>
              <a:off x="8033039" y="4479212"/>
              <a:ext cx="1038625" cy="532954"/>
              <a:chOff x="180689" y="173937"/>
              <a:chExt cx="1038625" cy="532954"/>
            </a:xfrm>
          </p:grpSpPr>
          <p:sp>
            <p:nvSpPr>
              <p:cNvPr id="261" name="Google Shape;261;p19"/>
              <p:cNvSpPr/>
              <p:nvPr/>
            </p:nvSpPr>
            <p:spPr>
              <a:xfrm rot="-983000">
                <a:off x="220415" y="387942"/>
                <a:ext cx="156348" cy="30309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" name="Google Shape;262;p19"/>
              <p:cNvSpPr/>
              <p:nvPr/>
            </p:nvSpPr>
            <p:spPr>
              <a:xfrm rot="-618484">
                <a:off x="255768" y="276519"/>
                <a:ext cx="914914" cy="323911"/>
              </a:xfrm>
              <a:prstGeom prst="flowChartPunchedTap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" name="Google Shape;263;p19"/>
              <p:cNvSpPr/>
              <p:nvPr/>
            </p:nvSpPr>
            <p:spPr>
              <a:xfrm rot="-792541">
                <a:off x="1030347" y="187736"/>
                <a:ext cx="156233" cy="303002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64" name="Google Shape;264;p19"/>
            <p:cNvSpPr/>
            <p:nvPr/>
          </p:nvSpPr>
          <p:spPr>
            <a:xfrm rot="-957371">
              <a:off x="8022861" y="4483932"/>
              <a:ext cx="1085428" cy="411973"/>
            </a:xfrm>
            <a:custGeom>
              <a:avLst/>
              <a:gdLst/>
              <a:ahLst/>
              <a:cxnLst/>
              <a:rect l="l" t="t" r="r" b="b"/>
              <a:pathLst>
                <a:path w="27040" h="10263" extrusionOk="0">
                  <a:moveTo>
                    <a:pt x="12952" y="3093"/>
                  </a:moveTo>
                  <a:cubicBezTo>
                    <a:pt x="12956" y="3099"/>
                    <a:pt x="12962" y="3104"/>
                    <a:pt x="12967" y="3108"/>
                  </a:cubicBezTo>
                  <a:lnTo>
                    <a:pt x="12967" y="3108"/>
                  </a:lnTo>
                  <a:cubicBezTo>
                    <a:pt x="12962" y="3106"/>
                    <a:pt x="12957" y="3104"/>
                    <a:pt x="12952" y="3101"/>
                  </a:cubicBezTo>
                  <a:lnTo>
                    <a:pt x="12952" y="3093"/>
                  </a:lnTo>
                  <a:close/>
                  <a:moveTo>
                    <a:pt x="14422" y="482"/>
                  </a:moveTo>
                  <a:cubicBezTo>
                    <a:pt x="14861" y="482"/>
                    <a:pt x="15193" y="799"/>
                    <a:pt x="15272" y="1315"/>
                  </a:cubicBezTo>
                  <a:cubicBezTo>
                    <a:pt x="15392" y="2105"/>
                    <a:pt x="14844" y="2899"/>
                    <a:pt x="14198" y="3473"/>
                  </a:cubicBezTo>
                  <a:cubicBezTo>
                    <a:pt x="14367" y="3230"/>
                    <a:pt x="14506" y="2967"/>
                    <a:pt x="14611" y="2690"/>
                  </a:cubicBezTo>
                  <a:cubicBezTo>
                    <a:pt x="14750" y="2328"/>
                    <a:pt x="15009" y="1627"/>
                    <a:pt x="14754" y="1264"/>
                  </a:cubicBezTo>
                  <a:cubicBezTo>
                    <a:pt x="14658" y="1127"/>
                    <a:pt x="14540" y="1075"/>
                    <a:pt x="14416" y="1075"/>
                  </a:cubicBezTo>
                  <a:cubicBezTo>
                    <a:pt x="14183" y="1075"/>
                    <a:pt x="13930" y="1258"/>
                    <a:pt x="13761" y="1418"/>
                  </a:cubicBezTo>
                  <a:cubicBezTo>
                    <a:pt x="13325" y="1837"/>
                    <a:pt x="13046" y="2395"/>
                    <a:pt x="12950" y="2988"/>
                  </a:cubicBezTo>
                  <a:cubicBezTo>
                    <a:pt x="12945" y="2451"/>
                    <a:pt x="13030" y="1928"/>
                    <a:pt x="13270" y="1437"/>
                  </a:cubicBezTo>
                  <a:cubicBezTo>
                    <a:pt x="13380" y="1214"/>
                    <a:pt x="13690" y="714"/>
                    <a:pt x="13953" y="593"/>
                  </a:cubicBezTo>
                  <a:cubicBezTo>
                    <a:pt x="14117" y="518"/>
                    <a:pt x="14275" y="482"/>
                    <a:pt x="14422" y="482"/>
                  </a:cubicBezTo>
                  <a:close/>
                  <a:moveTo>
                    <a:pt x="11046" y="1387"/>
                  </a:moveTo>
                  <a:cubicBezTo>
                    <a:pt x="11136" y="1387"/>
                    <a:pt x="11236" y="1432"/>
                    <a:pt x="11334" y="1541"/>
                  </a:cubicBezTo>
                  <a:cubicBezTo>
                    <a:pt x="11447" y="1668"/>
                    <a:pt x="11548" y="1807"/>
                    <a:pt x="11635" y="1952"/>
                  </a:cubicBezTo>
                  <a:cubicBezTo>
                    <a:pt x="11895" y="2378"/>
                    <a:pt x="12026" y="2848"/>
                    <a:pt x="12067" y="3342"/>
                  </a:cubicBezTo>
                  <a:cubicBezTo>
                    <a:pt x="12069" y="3374"/>
                    <a:pt x="12083" y="3404"/>
                    <a:pt x="12109" y="3423"/>
                  </a:cubicBezTo>
                  <a:cubicBezTo>
                    <a:pt x="12088" y="3479"/>
                    <a:pt x="12075" y="3538"/>
                    <a:pt x="12069" y="3597"/>
                  </a:cubicBezTo>
                  <a:cubicBezTo>
                    <a:pt x="12064" y="3686"/>
                    <a:pt x="12075" y="3775"/>
                    <a:pt x="12104" y="3860"/>
                  </a:cubicBezTo>
                  <a:cubicBezTo>
                    <a:pt x="11433" y="3390"/>
                    <a:pt x="10835" y="2811"/>
                    <a:pt x="10704" y="1952"/>
                  </a:cubicBezTo>
                  <a:cubicBezTo>
                    <a:pt x="10660" y="1663"/>
                    <a:pt x="10825" y="1387"/>
                    <a:pt x="11046" y="1387"/>
                  </a:cubicBezTo>
                  <a:close/>
                  <a:moveTo>
                    <a:pt x="14073" y="1524"/>
                  </a:moveTo>
                  <a:cubicBezTo>
                    <a:pt x="14138" y="1524"/>
                    <a:pt x="14217" y="1543"/>
                    <a:pt x="14318" y="1585"/>
                  </a:cubicBezTo>
                  <a:cubicBezTo>
                    <a:pt x="14655" y="1729"/>
                    <a:pt x="14600" y="1748"/>
                    <a:pt x="14533" y="2076"/>
                  </a:cubicBezTo>
                  <a:cubicBezTo>
                    <a:pt x="14375" y="2833"/>
                    <a:pt x="13956" y="3406"/>
                    <a:pt x="13425" y="3935"/>
                  </a:cubicBezTo>
                  <a:cubicBezTo>
                    <a:pt x="13431" y="3812"/>
                    <a:pt x="13417" y="3691"/>
                    <a:pt x="13380" y="3575"/>
                  </a:cubicBezTo>
                  <a:cubicBezTo>
                    <a:pt x="13315" y="3377"/>
                    <a:pt x="13174" y="3214"/>
                    <a:pt x="12990" y="3119"/>
                  </a:cubicBezTo>
                  <a:lnTo>
                    <a:pt x="12990" y="3119"/>
                  </a:lnTo>
                  <a:cubicBezTo>
                    <a:pt x="12997" y="3121"/>
                    <a:pt x="13004" y="3122"/>
                    <a:pt x="13011" y="3122"/>
                  </a:cubicBezTo>
                  <a:cubicBezTo>
                    <a:pt x="13043" y="3122"/>
                    <a:pt x="13074" y="3102"/>
                    <a:pt x="13082" y="3066"/>
                  </a:cubicBezTo>
                  <a:cubicBezTo>
                    <a:pt x="13205" y="2633"/>
                    <a:pt x="13366" y="2229"/>
                    <a:pt x="13651" y="1872"/>
                  </a:cubicBezTo>
                  <a:cubicBezTo>
                    <a:pt x="13816" y="1666"/>
                    <a:pt x="13896" y="1524"/>
                    <a:pt x="14073" y="1524"/>
                  </a:cubicBezTo>
                  <a:close/>
                  <a:moveTo>
                    <a:pt x="10540" y="243"/>
                  </a:moveTo>
                  <a:cubicBezTo>
                    <a:pt x="11127" y="243"/>
                    <a:pt x="11768" y="863"/>
                    <a:pt x="11959" y="1434"/>
                  </a:cubicBezTo>
                  <a:cubicBezTo>
                    <a:pt x="12066" y="1750"/>
                    <a:pt x="12107" y="2081"/>
                    <a:pt x="12128" y="2416"/>
                  </a:cubicBezTo>
                  <a:cubicBezTo>
                    <a:pt x="11999" y="2038"/>
                    <a:pt x="11799" y="1689"/>
                    <a:pt x="11540" y="1388"/>
                  </a:cubicBezTo>
                  <a:cubicBezTo>
                    <a:pt x="11376" y="1200"/>
                    <a:pt x="11106" y="971"/>
                    <a:pt x="10855" y="971"/>
                  </a:cubicBezTo>
                  <a:cubicBezTo>
                    <a:pt x="10732" y="971"/>
                    <a:pt x="10613" y="1026"/>
                    <a:pt x="10515" y="1168"/>
                  </a:cubicBezTo>
                  <a:cubicBezTo>
                    <a:pt x="10218" y="1595"/>
                    <a:pt x="10489" y="2358"/>
                    <a:pt x="10704" y="2762"/>
                  </a:cubicBezTo>
                  <a:cubicBezTo>
                    <a:pt x="11014" y="3342"/>
                    <a:pt x="11517" y="3788"/>
                    <a:pt x="12088" y="4102"/>
                  </a:cubicBezTo>
                  <a:cubicBezTo>
                    <a:pt x="11927" y="4093"/>
                    <a:pt x="11764" y="4083"/>
                    <a:pt x="11603" y="4069"/>
                  </a:cubicBezTo>
                  <a:cubicBezTo>
                    <a:pt x="10574" y="3398"/>
                    <a:pt x="9154" y="2180"/>
                    <a:pt x="9715" y="895"/>
                  </a:cubicBezTo>
                  <a:cubicBezTo>
                    <a:pt x="9920" y="425"/>
                    <a:pt x="10222" y="243"/>
                    <a:pt x="10540" y="243"/>
                  </a:cubicBezTo>
                  <a:close/>
                  <a:moveTo>
                    <a:pt x="12666" y="3272"/>
                  </a:moveTo>
                  <a:cubicBezTo>
                    <a:pt x="12701" y="3272"/>
                    <a:pt x="12737" y="3277"/>
                    <a:pt x="12773" y="3286"/>
                  </a:cubicBezTo>
                  <a:cubicBezTo>
                    <a:pt x="12990" y="3342"/>
                    <a:pt x="13137" y="3524"/>
                    <a:pt x="13180" y="3739"/>
                  </a:cubicBezTo>
                  <a:cubicBezTo>
                    <a:pt x="13210" y="3900"/>
                    <a:pt x="13167" y="4019"/>
                    <a:pt x="13117" y="4148"/>
                  </a:cubicBezTo>
                  <a:lnTo>
                    <a:pt x="13068" y="4148"/>
                  </a:lnTo>
                  <a:cubicBezTo>
                    <a:pt x="12882" y="4144"/>
                    <a:pt x="12697" y="4136"/>
                    <a:pt x="12510" y="4126"/>
                  </a:cubicBezTo>
                  <a:cubicBezTo>
                    <a:pt x="12389" y="4006"/>
                    <a:pt x="12293" y="3868"/>
                    <a:pt x="12285" y="3688"/>
                  </a:cubicBezTo>
                  <a:cubicBezTo>
                    <a:pt x="12277" y="3450"/>
                    <a:pt x="12447" y="3272"/>
                    <a:pt x="12666" y="3272"/>
                  </a:cubicBezTo>
                  <a:close/>
                  <a:moveTo>
                    <a:pt x="12405" y="4516"/>
                  </a:moveTo>
                  <a:lnTo>
                    <a:pt x="12405" y="4516"/>
                  </a:lnTo>
                  <a:cubicBezTo>
                    <a:pt x="12700" y="4524"/>
                    <a:pt x="12996" y="4528"/>
                    <a:pt x="13292" y="4528"/>
                  </a:cubicBezTo>
                  <a:cubicBezTo>
                    <a:pt x="13349" y="4528"/>
                    <a:pt x="13406" y="4528"/>
                    <a:pt x="13463" y="4528"/>
                  </a:cubicBezTo>
                  <a:lnTo>
                    <a:pt x="13465" y="4544"/>
                  </a:lnTo>
                  <a:cubicBezTo>
                    <a:pt x="13467" y="4585"/>
                    <a:pt x="13495" y="4620"/>
                    <a:pt x="13535" y="4631"/>
                  </a:cubicBezTo>
                  <a:cubicBezTo>
                    <a:pt x="13554" y="4665"/>
                    <a:pt x="13575" y="4698"/>
                    <a:pt x="13594" y="4730"/>
                  </a:cubicBezTo>
                  <a:lnTo>
                    <a:pt x="13651" y="4827"/>
                  </a:lnTo>
                  <a:lnTo>
                    <a:pt x="13655" y="4830"/>
                  </a:lnTo>
                  <a:cubicBezTo>
                    <a:pt x="13677" y="4998"/>
                    <a:pt x="13761" y="5173"/>
                    <a:pt x="13790" y="5326"/>
                  </a:cubicBezTo>
                  <a:cubicBezTo>
                    <a:pt x="13838" y="5581"/>
                    <a:pt x="13857" y="5841"/>
                    <a:pt x="13849" y="6101"/>
                  </a:cubicBezTo>
                  <a:cubicBezTo>
                    <a:pt x="13835" y="6606"/>
                    <a:pt x="13714" y="7070"/>
                    <a:pt x="13522" y="7534"/>
                  </a:cubicBezTo>
                  <a:cubicBezTo>
                    <a:pt x="13364" y="7532"/>
                    <a:pt x="13205" y="7530"/>
                    <a:pt x="13047" y="7530"/>
                  </a:cubicBezTo>
                  <a:cubicBezTo>
                    <a:pt x="12823" y="7530"/>
                    <a:pt x="12599" y="7533"/>
                    <a:pt x="12375" y="7538"/>
                  </a:cubicBezTo>
                  <a:cubicBezTo>
                    <a:pt x="12893" y="6601"/>
                    <a:pt x="12875" y="5473"/>
                    <a:pt x="12405" y="4516"/>
                  </a:cubicBezTo>
                  <a:close/>
                  <a:moveTo>
                    <a:pt x="3005" y="2736"/>
                  </a:moveTo>
                  <a:cubicBezTo>
                    <a:pt x="5872" y="3790"/>
                    <a:pt x="8982" y="4384"/>
                    <a:pt x="12113" y="4509"/>
                  </a:cubicBezTo>
                  <a:cubicBezTo>
                    <a:pt x="12113" y="4516"/>
                    <a:pt x="12117" y="4523"/>
                    <a:pt x="12118" y="4531"/>
                  </a:cubicBezTo>
                  <a:cubicBezTo>
                    <a:pt x="12630" y="5516"/>
                    <a:pt x="12599" y="6544"/>
                    <a:pt x="12161" y="7543"/>
                  </a:cubicBezTo>
                  <a:cubicBezTo>
                    <a:pt x="11847" y="7553"/>
                    <a:pt x="11532" y="7572"/>
                    <a:pt x="11218" y="7594"/>
                  </a:cubicBezTo>
                  <a:cubicBezTo>
                    <a:pt x="11501" y="7465"/>
                    <a:pt x="11787" y="7336"/>
                    <a:pt x="12058" y="7185"/>
                  </a:cubicBezTo>
                  <a:cubicBezTo>
                    <a:pt x="12114" y="7152"/>
                    <a:pt x="12093" y="7071"/>
                    <a:pt x="12039" y="7071"/>
                  </a:cubicBezTo>
                  <a:cubicBezTo>
                    <a:pt x="12032" y="7071"/>
                    <a:pt x="12023" y="7073"/>
                    <a:pt x="12015" y="7076"/>
                  </a:cubicBezTo>
                  <a:cubicBezTo>
                    <a:pt x="11621" y="7228"/>
                    <a:pt x="11243" y="7427"/>
                    <a:pt x="10864" y="7608"/>
                  </a:cubicBezTo>
                  <a:cubicBezTo>
                    <a:pt x="10857" y="7612"/>
                    <a:pt x="10857" y="7616"/>
                    <a:pt x="10853" y="7621"/>
                  </a:cubicBezTo>
                  <a:cubicBezTo>
                    <a:pt x="10424" y="7656"/>
                    <a:pt x="9995" y="7701"/>
                    <a:pt x="9566" y="7755"/>
                  </a:cubicBezTo>
                  <a:cubicBezTo>
                    <a:pt x="10029" y="7518"/>
                    <a:pt x="10497" y="7296"/>
                    <a:pt x="10966" y="7073"/>
                  </a:cubicBezTo>
                  <a:cubicBezTo>
                    <a:pt x="11027" y="7045"/>
                    <a:pt x="11002" y="6961"/>
                    <a:pt x="10945" y="6961"/>
                  </a:cubicBezTo>
                  <a:cubicBezTo>
                    <a:pt x="10938" y="6961"/>
                    <a:pt x="10931" y="6962"/>
                    <a:pt x="10923" y="6965"/>
                  </a:cubicBezTo>
                  <a:cubicBezTo>
                    <a:pt x="10336" y="7177"/>
                    <a:pt x="9780" y="7462"/>
                    <a:pt x="9238" y="7769"/>
                  </a:cubicBezTo>
                  <a:cubicBezTo>
                    <a:pt x="9227" y="7777"/>
                    <a:pt x="9219" y="7789"/>
                    <a:pt x="9217" y="7801"/>
                  </a:cubicBezTo>
                  <a:cubicBezTo>
                    <a:pt x="8707" y="7870"/>
                    <a:pt x="8197" y="7948"/>
                    <a:pt x="7689" y="8042"/>
                  </a:cubicBezTo>
                  <a:cubicBezTo>
                    <a:pt x="8341" y="7685"/>
                    <a:pt x="9004" y="7349"/>
                    <a:pt x="9672" y="7024"/>
                  </a:cubicBezTo>
                  <a:cubicBezTo>
                    <a:pt x="9723" y="6997"/>
                    <a:pt x="9701" y="6920"/>
                    <a:pt x="9653" y="6920"/>
                  </a:cubicBezTo>
                  <a:cubicBezTo>
                    <a:pt x="9647" y="6920"/>
                    <a:pt x="9639" y="6921"/>
                    <a:pt x="9632" y="6925"/>
                  </a:cubicBezTo>
                  <a:cubicBezTo>
                    <a:pt x="8852" y="7263"/>
                    <a:pt x="8103" y="7656"/>
                    <a:pt x="7367" y="8077"/>
                  </a:cubicBezTo>
                  <a:cubicBezTo>
                    <a:pt x="7357" y="8083"/>
                    <a:pt x="7351" y="8095"/>
                    <a:pt x="7348" y="8106"/>
                  </a:cubicBezTo>
                  <a:cubicBezTo>
                    <a:pt x="6865" y="8200"/>
                    <a:pt x="6380" y="8303"/>
                    <a:pt x="5898" y="8418"/>
                  </a:cubicBezTo>
                  <a:cubicBezTo>
                    <a:pt x="6567" y="8042"/>
                    <a:pt x="7244" y="7680"/>
                    <a:pt x="7936" y="7342"/>
                  </a:cubicBezTo>
                  <a:cubicBezTo>
                    <a:pt x="7985" y="7317"/>
                    <a:pt x="7965" y="7245"/>
                    <a:pt x="7919" y="7245"/>
                  </a:cubicBezTo>
                  <a:cubicBezTo>
                    <a:pt x="7912" y="7245"/>
                    <a:pt x="7905" y="7247"/>
                    <a:pt x="7898" y="7250"/>
                  </a:cubicBezTo>
                  <a:cubicBezTo>
                    <a:pt x="7104" y="7596"/>
                    <a:pt x="6341" y="8010"/>
                    <a:pt x="5615" y="8485"/>
                  </a:cubicBezTo>
                  <a:cubicBezTo>
                    <a:pt x="4774" y="8692"/>
                    <a:pt x="3932" y="8928"/>
                    <a:pt x="3092" y="9194"/>
                  </a:cubicBezTo>
                  <a:cubicBezTo>
                    <a:pt x="4240" y="8503"/>
                    <a:pt x="5407" y="7846"/>
                    <a:pt x="6570" y="7180"/>
                  </a:cubicBezTo>
                  <a:cubicBezTo>
                    <a:pt x="6606" y="7159"/>
                    <a:pt x="6581" y="7101"/>
                    <a:pt x="6544" y="7101"/>
                  </a:cubicBezTo>
                  <a:cubicBezTo>
                    <a:pt x="6539" y="7101"/>
                    <a:pt x="6533" y="7102"/>
                    <a:pt x="6527" y="7105"/>
                  </a:cubicBezTo>
                  <a:cubicBezTo>
                    <a:pt x="5297" y="7720"/>
                    <a:pt x="4112" y="8423"/>
                    <a:pt x="2949" y="9159"/>
                  </a:cubicBezTo>
                  <a:cubicBezTo>
                    <a:pt x="3137" y="8860"/>
                    <a:pt x="3266" y="8472"/>
                    <a:pt x="3351" y="8071"/>
                  </a:cubicBezTo>
                  <a:cubicBezTo>
                    <a:pt x="4033" y="7624"/>
                    <a:pt x="4734" y="7213"/>
                    <a:pt x="5456" y="6832"/>
                  </a:cubicBezTo>
                  <a:cubicBezTo>
                    <a:pt x="5502" y="6809"/>
                    <a:pt x="5484" y="6743"/>
                    <a:pt x="5443" y="6743"/>
                  </a:cubicBezTo>
                  <a:cubicBezTo>
                    <a:pt x="5437" y="6743"/>
                    <a:pt x="5430" y="6744"/>
                    <a:pt x="5423" y="6748"/>
                  </a:cubicBezTo>
                  <a:cubicBezTo>
                    <a:pt x="4715" y="7095"/>
                    <a:pt x="4033" y="7491"/>
                    <a:pt x="3379" y="7932"/>
                  </a:cubicBezTo>
                  <a:cubicBezTo>
                    <a:pt x="3434" y="7647"/>
                    <a:pt x="3469" y="7361"/>
                    <a:pt x="3491" y="7106"/>
                  </a:cubicBezTo>
                  <a:cubicBezTo>
                    <a:pt x="3948" y="6802"/>
                    <a:pt x="4423" y="6521"/>
                    <a:pt x="4911" y="6270"/>
                  </a:cubicBezTo>
                  <a:cubicBezTo>
                    <a:pt x="4956" y="6246"/>
                    <a:pt x="4938" y="6181"/>
                    <a:pt x="4897" y="6181"/>
                  </a:cubicBezTo>
                  <a:cubicBezTo>
                    <a:pt x="4891" y="6181"/>
                    <a:pt x="4884" y="6182"/>
                    <a:pt x="4878" y="6185"/>
                  </a:cubicBezTo>
                  <a:cubicBezTo>
                    <a:pt x="4401" y="6410"/>
                    <a:pt x="3942" y="6670"/>
                    <a:pt x="3502" y="6963"/>
                  </a:cubicBezTo>
                  <a:cubicBezTo>
                    <a:pt x="3508" y="6874"/>
                    <a:pt x="3515" y="6789"/>
                    <a:pt x="3518" y="6711"/>
                  </a:cubicBezTo>
                  <a:cubicBezTo>
                    <a:pt x="3545" y="6574"/>
                    <a:pt x="3571" y="6423"/>
                    <a:pt x="3593" y="6263"/>
                  </a:cubicBezTo>
                  <a:cubicBezTo>
                    <a:pt x="4052" y="5930"/>
                    <a:pt x="4538" y="5634"/>
                    <a:pt x="5045" y="5379"/>
                  </a:cubicBezTo>
                  <a:cubicBezTo>
                    <a:pt x="5089" y="5356"/>
                    <a:pt x="5072" y="5291"/>
                    <a:pt x="5031" y="5291"/>
                  </a:cubicBezTo>
                  <a:cubicBezTo>
                    <a:pt x="5025" y="5291"/>
                    <a:pt x="5018" y="5293"/>
                    <a:pt x="5011" y="5296"/>
                  </a:cubicBezTo>
                  <a:cubicBezTo>
                    <a:pt x="4516" y="5522"/>
                    <a:pt x="4047" y="5803"/>
                    <a:pt x="3612" y="6131"/>
                  </a:cubicBezTo>
                  <a:cubicBezTo>
                    <a:pt x="3647" y="5862"/>
                    <a:pt x="3674" y="5572"/>
                    <a:pt x="3682" y="5274"/>
                  </a:cubicBezTo>
                  <a:cubicBezTo>
                    <a:pt x="4068" y="5041"/>
                    <a:pt x="4457" y="4816"/>
                    <a:pt x="4860" y="4617"/>
                  </a:cubicBezTo>
                  <a:cubicBezTo>
                    <a:pt x="4896" y="4599"/>
                    <a:pt x="4881" y="4546"/>
                    <a:pt x="4848" y="4546"/>
                  </a:cubicBezTo>
                  <a:cubicBezTo>
                    <a:pt x="4843" y="4546"/>
                    <a:pt x="4838" y="4548"/>
                    <a:pt x="4833" y="4550"/>
                  </a:cubicBezTo>
                  <a:cubicBezTo>
                    <a:pt x="4428" y="4732"/>
                    <a:pt x="4044" y="4955"/>
                    <a:pt x="3685" y="5215"/>
                  </a:cubicBezTo>
                  <a:cubicBezTo>
                    <a:pt x="3706" y="4277"/>
                    <a:pt x="3556" y="3292"/>
                    <a:pt x="3005" y="2736"/>
                  </a:cubicBezTo>
                  <a:close/>
                  <a:moveTo>
                    <a:pt x="2165" y="2591"/>
                  </a:moveTo>
                  <a:cubicBezTo>
                    <a:pt x="2292" y="2591"/>
                    <a:pt x="2428" y="2614"/>
                    <a:pt x="2576" y="2663"/>
                  </a:cubicBezTo>
                  <a:cubicBezTo>
                    <a:pt x="3282" y="3173"/>
                    <a:pt x="3416" y="4330"/>
                    <a:pt x="3376" y="5384"/>
                  </a:cubicBezTo>
                  <a:cubicBezTo>
                    <a:pt x="3236" y="4753"/>
                    <a:pt x="2991" y="4099"/>
                    <a:pt x="2621" y="4099"/>
                  </a:cubicBezTo>
                  <a:cubicBezTo>
                    <a:pt x="2512" y="4099"/>
                    <a:pt x="2392" y="4155"/>
                    <a:pt x="2261" y="4285"/>
                  </a:cubicBezTo>
                  <a:cubicBezTo>
                    <a:pt x="1378" y="4534"/>
                    <a:pt x="984" y="6110"/>
                    <a:pt x="1309" y="6851"/>
                  </a:cubicBezTo>
                  <a:cubicBezTo>
                    <a:pt x="1419" y="7101"/>
                    <a:pt x="1667" y="7323"/>
                    <a:pt x="1942" y="7323"/>
                  </a:cubicBezTo>
                  <a:cubicBezTo>
                    <a:pt x="2010" y="7323"/>
                    <a:pt x="2081" y="7309"/>
                    <a:pt x="2151" y="7279"/>
                  </a:cubicBezTo>
                  <a:cubicBezTo>
                    <a:pt x="2633" y="7070"/>
                    <a:pt x="2739" y="6286"/>
                    <a:pt x="2766" y="5844"/>
                  </a:cubicBezTo>
                  <a:cubicBezTo>
                    <a:pt x="2769" y="5792"/>
                    <a:pt x="2728" y="5762"/>
                    <a:pt x="2688" y="5762"/>
                  </a:cubicBezTo>
                  <a:cubicBezTo>
                    <a:pt x="2656" y="5762"/>
                    <a:pt x="2625" y="5781"/>
                    <a:pt x="2619" y="5823"/>
                  </a:cubicBezTo>
                  <a:cubicBezTo>
                    <a:pt x="2576" y="6110"/>
                    <a:pt x="2488" y="6697"/>
                    <a:pt x="2230" y="6896"/>
                  </a:cubicBezTo>
                  <a:cubicBezTo>
                    <a:pt x="2129" y="6917"/>
                    <a:pt x="2038" y="6927"/>
                    <a:pt x="1958" y="6927"/>
                  </a:cubicBezTo>
                  <a:cubicBezTo>
                    <a:pt x="1647" y="6927"/>
                    <a:pt x="1496" y="6770"/>
                    <a:pt x="1502" y="6455"/>
                  </a:cubicBezTo>
                  <a:cubicBezTo>
                    <a:pt x="1491" y="6282"/>
                    <a:pt x="1497" y="6109"/>
                    <a:pt x="1521" y="5938"/>
                  </a:cubicBezTo>
                  <a:cubicBezTo>
                    <a:pt x="1602" y="5289"/>
                    <a:pt x="1868" y="4673"/>
                    <a:pt x="2512" y="4427"/>
                  </a:cubicBezTo>
                  <a:cubicBezTo>
                    <a:pt x="2539" y="4418"/>
                    <a:pt x="2559" y="4394"/>
                    <a:pt x="2563" y="4365"/>
                  </a:cubicBezTo>
                  <a:cubicBezTo>
                    <a:pt x="3236" y="4400"/>
                    <a:pt x="3223" y="6727"/>
                    <a:pt x="3201" y="6947"/>
                  </a:cubicBezTo>
                  <a:cubicBezTo>
                    <a:pt x="3120" y="7682"/>
                    <a:pt x="2998" y="9364"/>
                    <a:pt x="1925" y="9364"/>
                  </a:cubicBezTo>
                  <a:cubicBezTo>
                    <a:pt x="1901" y="9364"/>
                    <a:pt x="1875" y="9363"/>
                    <a:pt x="1849" y="9362"/>
                  </a:cubicBezTo>
                  <a:cubicBezTo>
                    <a:pt x="1221" y="8978"/>
                    <a:pt x="799" y="8032"/>
                    <a:pt x="635" y="7376"/>
                  </a:cubicBezTo>
                  <a:cubicBezTo>
                    <a:pt x="512" y="6885"/>
                    <a:pt x="554" y="6329"/>
                    <a:pt x="584" y="5833"/>
                  </a:cubicBezTo>
                  <a:cubicBezTo>
                    <a:pt x="636" y="4979"/>
                    <a:pt x="866" y="2591"/>
                    <a:pt x="2165" y="2591"/>
                  </a:cubicBezTo>
                  <a:close/>
                  <a:moveTo>
                    <a:pt x="23955" y="2588"/>
                  </a:moveTo>
                  <a:cubicBezTo>
                    <a:pt x="23960" y="2591"/>
                    <a:pt x="23963" y="2594"/>
                    <a:pt x="23970" y="2598"/>
                  </a:cubicBezTo>
                  <a:cubicBezTo>
                    <a:pt x="26587" y="3734"/>
                    <a:pt x="25087" y="8131"/>
                    <a:pt x="23880" y="9923"/>
                  </a:cubicBezTo>
                  <a:cubicBezTo>
                    <a:pt x="23756" y="9864"/>
                    <a:pt x="23632" y="9809"/>
                    <a:pt x="23506" y="9754"/>
                  </a:cubicBezTo>
                  <a:cubicBezTo>
                    <a:pt x="23609" y="9677"/>
                    <a:pt x="23715" y="9601"/>
                    <a:pt x="23815" y="9518"/>
                  </a:cubicBezTo>
                  <a:cubicBezTo>
                    <a:pt x="23861" y="9479"/>
                    <a:pt x="23825" y="9412"/>
                    <a:pt x="23776" y="9412"/>
                  </a:cubicBezTo>
                  <a:cubicBezTo>
                    <a:pt x="23766" y="9412"/>
                    <a:pt x="23754" y="9415"/>
                    <a:pt x="23743" y="9422"/>
                  </a:cubicBezTo>
                  <a:cubicBezTo>
                    <a:pt x="23614" y="9507"/>
                    <a:pt x="23493" y="9601"/>
                    <a:pt x="23370" y="9693"/>
                  </a:cubicBezTo>
                  <a:cubicBezTo>
                    <a:pt x="23106" y="9577"/>
                    <a:pt x="22843" y="9464"/>
                    <a:pt x="22578" y="9358"/>
                  </a:cubicBezTo>
                  <a:cubicBezTo>
                    <a:pt x="22934" y="9234"/>
                    <a:pt x="23291" y="9111"/>
                    <a:pt x="23640" y="8970"/>
                  </a:cubicBezTo>
                  <a:cubicBezTo>
                    <a:pt x="23703" y="8944"/>
                    <a:pt x="23674" y="8858"/>
                    <a:pt x="23616" y="8858"/>
                  </a:cubicBezTo>
                  <a:cubicBezTo>
                    <a:pt x="23610" y="8858"/>
                    <a:pt x="23604" y="8859"/>
                    <a:pt x="23597" y="8861"/>
                  </a:cubicBezTo>
                  <a:cubicBezTo>
                    <a:pt x="23198" y="8992"/>
                    <a:pt x="22809" y="9145"/>
                    <a:pt x="22417" y="9295"/>
                  </a:cubicBezTo>
                  <a:cubicBezTo>
                    <a:pt x="22134" y="9183"/>
                    <a:pt x="21848" y="9075"/>
                    <a:pt x="21561" y="8974"/>
                  </a:cubicBezTo>
                  <a:cubicBezTo>
                    <a:pt x="21891" y="8758"/>
                    <a:pt x="22244" y="8577"/>
                    <a:pt x="22612" y="8434"/>
                  </a:cubicBezTo>
                  <a:cubicBezTo>
                    <a:pt x="22673" y="8410"/>
                    <a:pt x="22645" y="8324"/>
                    <a:pt x="22589" y="8324"/>
                  </a:cubicBezTo>
                  <a:cubicBezTo>
                    <a:pt x="22582" y="8324"/>
                    <a:pt x="22576" y="8325"/>
                    <a:pt x="22569" y="8327"/>
                  </a:cubicBezTo>
                  <a:cubicBezTo>
                    <a:pt x="22164" y="8474"/>
                    <a:pt x="21783" y="8676"/>
                    <a:pt x="21435" y="8928"/>
                  </a:cubicBezTo>
                  <a:cubicBezTo>
                    <a:pt x="21090" y="8809"/>
                    <a:pt x="20742" y="8694"/>
                    <a:pt x="20395" y="8590"/>
                  </a:cubicBezTo>
                  <a:cubicBezTo>
                    <a:pt x="20400" y="8590"/>
                    <a:pt x="20405" y="8592"/>
                    <a:pt x="20410" y="8592"/>
                  </a:cubicBezTo>
                  <a:cubicBezTo>
                    <a:pt x="20412" y="8592"/>
                    <a:pt x="20414" y="8591"/>
                    <a:pt x="20417" y="8590"/>
                  </a:cubicBezTo>
                  <a:cubicBezTo>
                    <a:pt x="20825" y="8402"/>
                    <a:pt x="21236" y="8219"/>
                    <a:pt x="21657" y="8056"/>
                  </a:cubicBezTo>
                  <a:cubicBezTo>
                    <a:pt x="21717" y="8033"/>
                    <a:pt x="21690" y="7950"/>
                    <a:pt x="21633" y="7950"/>
                  </a:cubicBezTo>
                  <a:cubicBezTo>
                    <a:pt x="21627" y="7950"/>
                    <a:pt x="21621" y="7951"/>
                    <a:pt x="21614" y="7953"/>
                  </a:cubicBezTo>
                  <a:cubicBezTo>
                    <a:pt x="21185" y="8091"/>
                    <a:pt x="20769" y="8267"/>
                    <a:pt x="20372" y="8479"/>
                  </a:cubicBezTo>
                  <a:cubicBezTo>
                    <a:pt x="20333" y="8499"/>
                    <a:pt x="20328" y="8554"/>
                    <a:pt x="20361" y="8582"/>
                  </a:cubicBezTo>
                  <a:cubicBezTo>
                    <a:pt x="20050" y="8490"/>
                    <a:pt x="19740" y="8401"/>
                    <a:pt x="19429" y="8321"/>
                  </a:cubicBezTo>
                  <a:cubicBezTo>
                    <a:pt x="19689" y="8181"/>
                    <a:pt x="19953" y="8052"/>
                    <a:pt x="20226" y="7938"/>
                  </a:cubicBezTo>
                  <a:cubicBezTo>
                    <a:pt x="20278" y="7916"/>
                    <a:pt x="20256" y="7840"/>
                    <a:pt x="20207" y="7840"/>
                  </a:cubicBezTo>
                  <a:cubicBezTo>
                    <a:pt x="20201" y="7840"/>
                    <a:pt x="20195" y="7842"/>
                    <a:pt x="20188" y="7844"/>
                  </a:cubicBezTo>
                  <a:cubicBezTo>
                    <a:pt x="19869" y="7965"/>
                    <a:pt x="19558" y="8112"/>
                    <a:pt x="19262" y="8281"/>
                  </a:cubicBezTo>
                  <a:cubicBezTo>
                    <a:pt x="18817" y="8171"/>
                    <a:pt x="18374" y="8072"/>
                    <a:pt x="17928" y="7988"/>
                  </a:cubicBezTo>
                  <a:cubicBezTo>
                    <a:pt x="18165" y="7884"/>
                    <a:pt x="18399" y="7774"/>
                    <a:pt x="18632" y="7659"/>
                  </a:cubicBezTo>
                  <a:cubicBezTo>
                    <a:pt x="18680" y="7637"/>
                    <a:pt x="18659" y="7568"/>
                    <a:pt x="18615" y="7568"/>
                  </a:cubicBezTo>
                  <a:cubicBezTo>
                    <a:pt x="18609" y="7568"/>
                    <a:pt x="18602" y="7569"/>
                    <a:pt x="18595" y="7572"/>
                  </a:cubicBezTo>
                  <a:cubicBezTo>
                    <a:pt x="18315" y="7693"/>
                    <a:pt x="18036" y="7817"/>
                    <a:pt x="17763" y="7954"/>
                  </a:cubicBezTo>
                  <a:cubicBezTo>
                    <a:pt x="17478" y="7902"/>
                    <a:pt x="17191" y="7855"/>
                    <a:pt x="16904" y="7812"/>
                  </a:cubicBezTo>
                  <a:cubicBezTo>
                    <a:pt x="17143" y="7661"/>
                    <a:pt x="17392" y="7524"/>
                    <a:pt x="17649" y="7404"/>
                  </a:cubicBezTo>
                  <a:cubicBezTo>
                    <a:pt x="17684" y="7386"/>
                    <a:pt x="17669" y="7334"/>
                    <a:pt x="17636" y="7334"/>
                  </a:cubicBezTo>
                  <a:cubicBezTo>
                    <a:pt x="17631" y="7334"/>
                    <a:pt x="17627" y="7335"/>
                    <a:pt x="17622" y="7338"/>
                  </a:cubicBezTo>
                  <a:cubicBezTo>
                    <a:pt x="17323" y="7460"/>
                    <a:pt x="17038" y="7612"/>
                    <a:pt x="16772" y="7792"/>
                  </a:cubicBezTo>
                  <a:cubicBezTo>
                    <a:pt x="16337" y="7730"/>
                    <a:pt x="15900" y="7675"/>
                    <a:pt x="15464" y="7636"/>
                  </a:cubicBezTo>
                  <a:cubicBezTo>
                    <a:pt x="15829" y="7495"/>
                    <a:pt x="16187" y="7334"/>
                    <a:pt x="16533" y="7151"/>
                  </a:cubicBezTo>
                  <a:cubicBezTo>
                    <a:pt x="16576" y="7129"/>
                    <a:pt x="16560" y="7063"/>
                    <a:pt x="16519" y="7063"/>
                  </a:cubicBezTo>
                  <a:cubicBezTo>
                    <a:pt x="16513" y="7063"/>
                    <a:pt x="16507" y="7065"/>
                    <a:pt x="16500" y="7068"/>
                  </a:cubicBezTo>
                  <a:cubicBezTo>
                    <a:pt x="16091" y="7263"/>
                    <a:pt x="15679" y="7446"/>
                    <a:pt x="15261" y="7620"/>
                  </a:cubicBezTo>
                  <a:cubicBezTo>
                    <a:pt x="14933" y="7594"/>
                    <a:pt x="14604" y="7572"/>
                    <a:pt x="14275" y="7557"/>
                  </a:cubicBezTo>
                  <a:cubicBezTo>
                    <a:pt x="14563" y="7379"/>
                    <a:pt x="14847" y="7196"/>
                    <a:pt x="15151" y="7044"/>
                  </a:cubicBezTo>
                  <a:cubicBezTo>
                    <a:pt x="15194" y="7022"/>
                    <a:pt x="15175" y="6957"/>
                    <a:pt x="15136" y="6957"/>
                  </a:cubicBezTo>
                  <a:cubicBezTo>
                    <a:pt x="15130" y="6957"/>
                    <a:pt x="15124" y="6958"/>
                    <a:pt x="15118" y="6961"/>
                  </a:cubicBezTo>
                  <a:cubicBezTo>
                    <a:pt x="14796" y="7113"/>
                    <a:pt x="14487" y="7287"/>
                    <a:pt x="14219" y="7522"/>
                  </a:cubicBezTo>
                  <a:cubicBezTo>
                    <a:pt x="14208" y="7530"/>
                    <a:pt x="14204" y="7543"/>
                    <a:pt x="14211" y="7554"/>
                  </a:cubicBezTo>
                  <a:cubicBezTo>
                    <a:pt x="14055" y="7548"/>
                    <a:pt x="13898" y="7542"/>
                    <a:pt x="13744" y="7538"/>
                  </a:cubicBezTo>
                  <a:cubicBezTo>
                    <a:pt x="14141" y="6710"/>
                    <a:pt x="14367" y="5336"/>
                    <a:pt x="13831" y="4528"/>
                  </a:cubicBezTo>
                  <a:cubicBezTo>
                    <a:pt x="17328" y="4475"/>
                    <a:pt x="20804" y="3838"/>
                    <a:pt x="23955" y="2588"/>
                  </a:cubicBezTo>
                  <a:close/>
                  <a:moveTo>
                    <a:pt x="10610" y="1"/>
                  </a:moveTo>
                  <a:cubicBezTo>
                    <a:pt x="10294" y="1"/>
                    <a:pt x="9984" y="115"/>
                    <a:pt x="9739" y="369"/>
                  </a:cubicBezTo>
                  <a:cubicBezTo>
                    <a:pt x="8578" y="1571"/>
                    <a:pt x="9939" y="3224"/>
                    <a:pt x="11163" y="4027"/>
                  </a:cubicBezTo>
                  <a:cubicBezTo>
                    <a:pt x="8108" y="3732"/>
                    <a:pt x="5199" y="2955"/>
                    <a:pt x="2192" y="2202"/>
                  </a:cubicBezTo>
                  <a:cubicBezTo>
                    <a:pt x="2184" y="2200"/>
                    <a:pt x="2177" y="2200"/>
                    <a:pt x="2170" y="2200"/>
                  </a:cubicBezTo>
                  <a:cubicBezTo>
                    <a:pt x="2127" y="2200"/>
                    <a:pt x="2096" y="2231"/>
                    <a:pt x="2084" y="2269"/>
                  </a:cubicBezTo>
                  <a:cubicBezTo>
                    <a:pt x="1072" y="2280"/>
                    <a:pt x="518" y="3994"/>
                    <a:pt x="375" y="4881"/>
                  </a:cubicBezTo>
                  <a:cubicBezTo>
                    <a:pt x="157" y="6222"/>
                    <a:pt x="0" y="9051"/>
                    <a:pt x="1628" y="9551"/>
                  </a:cubicBezTo>
                  <a:cubicBezTo>
                    <a:pt x="1641" y="9575"/>
                    <a:pt x="1660" y="9593"/>
                    <a:pt x="1685" y="9602"/>
                  </a:cubicBezTo>
                  <a:cubicBezTo>
                    <a:pt x="1839" y="9661"/>
                    <a:pt x="1980" y="9686"/>
                    <a:pt x="2110" y="9686"/>
                  </a:cubicBezTo>
                  <a:cubicBezTo>
                    <a:pt x="2160" y="9686"/>
                    <a:pt x="2208" y="9683"/>
                    <a:pt x="2254" y="9676"/>
                  </a:cubicBezTo>
                  <a:cubicBezTo>
                    <a:pt x="2259" y="9677"/>
                    <a:pt x="2264" y="9677"/>
                    <a:pt x="2269" y="9677"/>
                  </a:cubicBezTo>
                  <a:cubicBezTo>
                    <a:pt x="2278" y="9677"/>
                    <a:pt x="2287" y="9676"/>
                    <a:pt x="2296" y="9674"/>
                  </a:cubicBezTo>
                  <a:cubicBezTo>
                    <a:pt x="5818" y="8775"/>
                    <a:pt x="9233" y="7753"/>
                    <a:pt x="12900" y="7753"/>
                  </a:cubicBezTo>
                  <a:cubicBezTo>
                    <a:pt x="12920" y="7753"/>
                    <a:pt x="12940" y="7753"/>
                    <a:pt x="12960" y="7753"/>
                  </a:cubicBezTo>
                  <a:cubicBezTo>
                    <a:pt x="14133" y="7757"/>
                    <a:pt x="15303" y="7846"/>
                    <a:pt x="16463" y="8016"/>
                  </a:cubicBezTo>
                  <a:cubicBezTo>
                    <a:pt x="16441" y="8036"/>
                    <a:pt x="16415" y="8052"/>
                    <a:pt x="16393" y="8071"/>
                  </a:cubicBezTo>
                  <a:cubicBezTo>
                    <a:pt x="16364" y="8094"/>
                    <a:pt x="16385" y="8134"/>
                    <a:pt x="16413" y="8134"/>
                  </a:cubicBezTo>
                  <a:cubicBezTo>
                    <a:pt x="16420" y="8134"/>
                    <a:pt x="16427" y="8132"/>
                    <a:pt x="16434" y="8126"/>
                  </a:cubicBezTo>
                  <a:cubicBezTo>
                    <a:pt x="16479" y="8093"/>
                    <a:pt x="16527" y="8066"/>
                    <a:pt x="16573" y="8034"/>
                  </a:cubicBezTo>
                  <a:cubicBezTo>
                    <a:pt x="17355" y="8152"/>
                    <a:pt x="18130" y="8313"/>
                    <a:pt x="18897" y="8504"/>
                  </a:cubicBezTo>
                  <a:cubicBezTo>
                    <a:pt x="18891" y="8543"/>
                    <a:pt x="18921" y="8573"/>
                    <a:pt x="18955" y="8573"/>
                  </a:cubicBezTo>
                  <a:cubicBezTo>
                    <a:pt x="18966" y="8573"/>
                    <a:pt x="18977" y="8570"/>
                    <a:pt x="18987" y="8563"/>
                  </a:cubicBezTo>
                  <a:cubicBezTo>
                    <a:pt x="19003" y="8555"/>
                    <a:pt x="19019" y="8547"/>
                    <a:pt x="19034" y="8538"/>
                  </a:cubicBezTo>
                  <a:cubicBezTo>
                    <a:pt x="20658" y="8954"/>
                    <a:pt x="22239" y="9523"/>
                    <a:pt x="23754" y="10240"/>
                  </a:cubicBezTo>
                  <a:cubicBezTo>
                    <a:pt x="23776" y="10251"/>
                    <a:pt x="23798" y="10256"/>
                    <a:pt x="23821" y="10256"/>
                  </a:cubicBezTo>
                  <a:cubicBezTo>
                    <a:pt x="23834" y="10256"/>
                    <a:pt x="23847" y="10254"/>
                    <a:pt x="23860" y="10251"/>
                  </a:cubicBezTo>
                  <a:cubicBezTo>
                    <a:pt x="23877" y="10259"/>
                    <a:pt x="23895" y="10263"/>
                    <a:pt x="23913" y="10263"/>
                  </a:cubicBezTo>
                  <a:cubicBezTo>
                    <a:pt x="23952" y="10263"/>
                    <a:pt x="23991" y="10245"/>
                    <a:pt x="24016" y="10211"/>
                  </a:cubicBezTo>
                  <a:cubicBezTo>
                    <a:pt x="25503" y="8364"/>
                    <a:pt x="27039" y="3559"/>
                    <a:pt x="24107" y="2285"/>
                  </a:cubicBezTo>
                  <a:cubicBezTo>
                    <a:pt x="24086" y="2275"/>
                    <a:pt x="24064" y="2271"/>
                    <a:pt x="24042" y="2271"/>
                  </a:cubicBezTo>
                  <a:cubicBezTo>
                    <a:pt x="24020" y="2271"/>
                    <a:pt x="23999" y="2275"/>
                    <a:pt x="23979" y="2284"/>
                  </a:cubicBezTo>
                  <a:cubicBezTo>
                    <a:pt x="23953" y="2266"/>
                    <a:pt x="23922" y="2257"/>
                    <a:pt x="23892" y="2257"/>
                  </a:cubicBezTo>
                  <a:cubicBezTo>
                    <a:pt x="23871" y="2257"/>
                    <a:pt x="23850" y="2261"/>
                    <a:pt x="23831" y="2269"/>
                  </a:cubicBezTo>
                  <a:cubicBezTo>
                    <a:pt x="20625" y="3541"/>
                    <a:pt x="17218" y="4147"/>
                    <a:pt x="13777" y="4147"/>
                  </a:cubicBezTo>
                  <a:cubicBezTo>
                    <a:pt x="13772" y="4147"/>
                    <a:pt x="13767" y="4147"/>
                    <a:pt x="13763" y="4147"/>
                  </a:cubicBezTo>
                  <a:cubicBezTo>
                    <a:pt x="14931" y="3501"/>
                    <a:pt x="16390" y="1507"/>
                    <a:pt x="15154" y="435"/>
                  </a:cubicBezTo>
                  <a:cubicBezTo>
                    <a:pt x="14940" y="249"/>
                    <a:pt x="14704" y="167"/>
                    <a:pt x="14468" y="167"/>
                  </a:cubicBezTo>
                  <a:cubicBezTo>
                    <a:pt x="14165" y="167"/>
                    <a:pt x="13863" y="303"/>
                    <a:pt x="13608" y="534"/>
                  </a:cubicBezTo>
                  <a:cubicBezTo>
                    <a:pt x="12923" y="1152"/>
                    <a:pt x="12674" y="2150"/>
                    <a:pt x="12772" y="3044"/>
                  </a:cubicBezTo>
                  <a:cubicBezTo>
                    <a:pt x="12732" y="3037"/>
                    <a:pt x="12694" y="3034"/>
                    <a:pt x="12654" y="3034"/>
                  </a:cubicBezTo>
                  <a:cubicBezTo>
                    <a:pt x="12568" y="3034"/>
                    <a:pt x="12483" y="3053"/>
                    <a:pt x="12407" y="3090"/>
                  </a:cubicBezTo>
                  <a:cubicBezTo>
                    <a:pt x="12383" y="2164"/>
                    <a:pt x="12360" y="1087"/>
                    <a:pt x="11635" y="417"/>
                  </a:cubicBezTo>
                  <a:cubicBezTo>
                    <a:pt x="11349" y="154"/>
                    <a:pt x="10976" y="1"/>
                    <a:pt x="10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59278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F0EBF-E40D-2B15-45D2-B5691E504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BF36E-8A96-F38A-CA18-015B82710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CCFBB0-2A56-E3AA-AFD9-A3B48F349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C80F0-10B3-35D5-7F2E-B7A1C1E2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2715B-38F8-0CB0-0E83-67C0FF73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47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0"/>
          <p:cNvSpPr txBox="1">
            <a:spLocks noGrp="1"/>
          </p:cNvSpPr>
          <p:nvPr>
            <p:ph type="subTitle" idx="1"/>
          </p:nvPr>
        </p:nvSpPr>
        <p:spPr>
          <a:xfrm>
            <a:off x="960000" y="2216900"/>
            <a:ext cx="7284400" cy="31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267" name="Google Shape;267;p20"/>
          <p:cNvGrpSpPr/>
          <p:nvPr/>
        </p:nvGrpSpPr>
        <p:grpSpPr>
          <a:xfrm flipH="1">
            <a:off x="399315" y="6229090"/>
            <a:ext cx="2008400" cy="274644"/>
            <a:chOff x="65575" y="4697430"/>
            <a:chExt cx="1506300" cy="205983"/>
          </a:xfrm>
        </p:grpSpPr>
        <p:sp>
          <p:nvSpPr>
            <p:cNvPr id="268" name="Google Shape;268;p20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69" name="Google Shape;269;p20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270" name="Google Shape;270;p20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72" name="Google Shape;272;p20"/>
          <p:cNvGrpSpPr/>
          <p:nvPr/>
        </p:nvGrpSpPr>
        <p:grpSpPr>
          <a:xfrm flipH="1">
            <a:off x="10079067" y="4725385"/>
            <a:ext cx="2008400" cy="1959433"/>
            <a:chOff x="65575" y="3544038"/>
            <a:chExt cx="1506300" cy="1469575"/>
          </a:xfrm>
        </p:grpSpPr>
        <p:sp>
          <p:nvSpPr>
            <p:cNvPr id="273" name="Google Shape;273;p20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4" name="Google Shape;274;p20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5" name="Google Shape;275;p20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76" name="Google Shape;276;p20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142165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1"/>
          <p:cNvSpPr txBox="1">
            <a:spLocks noGrp="1"/>
          </p:cNvSpPr>
          <p:nvPr>
            <p:ph type="subTitle" idx="1"/>
          </p:nvPr>
        </p:nvSpPr>
        <p:spPr>
          <a:xfrm>
            <a:off x="960000" y="2492800"/>
            <a:ext cx="3769600" cy="16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sp>
        <p:nvSpPr>
          <p:cNvPr id="279" name="Google Shape;279;p21"/>
          <p:cNvSpPr/>
          <p:nvPr/>
        </p:nvSpPr>
        <p:spPr>
          <a:xfrm rot="5400000">
            <a:off x="11537401" y="632234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0" name="Google Shape;280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81" name="Google Shape;281;p21"/>
          <p:cNvGrpSpPr/>
          <p:nvPr/>
        </p:nvGrpSpPr>
        <p:grpSpPr>
          <a:xfrm rot="10800000" flipH="1">
            <a:off x="183933" y="119234"/>
            <a:ext cx="2008400" cy="1959433"/>
            <a:chOff x="65575" y="3544038"/>
            <a:chExt cx="1506300" cy="1469575"/>
          </a:xfrm>
        </p:grpSpPr>
        <p:sp>
          <p:nvSpPr>
            <p:cNvPr id="282" name="Google Shape;282;p21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3" name="Google Shape;283;p21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4" name="Google Shape;284;p21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5" name="Google Shape;285;p21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86" name="Google Shape;286;p21"/>
          <p:cNvGrpSpPr/>
          <p:nvPr/>
        </p:nvGrpSpPr>
        <p:grpSpPr>
          <a:xfrm flipH="1">
            <a:off x="10079067" y="6263241"/>
            <a:ext cx="2008400" cy="274644"/>
            <a:chOff x="65575" y="4697430"/>
            <a:chExt cx="1506300" cy="205983"/>
          </a:xfrm>
        </p:grpSpPr>
        <p:sp>
          <p:nvSpPr>
            <p:cNvPr id="287" name="Google Shape;287;p21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88" name="Google Shape;288;p21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2668298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2"/>
          <p:cNvSpPr txBox="1">
            <a:spLocks noGrp="1"/>
          </p:cNvSpPr>
          <p:nvPr>
            <p:ph type="subTitle" idx="1"/>
          </p:nvPr>
        </p:nvSpPr>
        <p:spPr>
          <a:xfrm>
            <a:off x="1438051" y="2734600"/>
            <a:ext cx="5066400" cy="1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subTitle" idx="2"/>
          </p:nvPr>
        </p:nvSpPr>
        <p:spPr>
          <a:xfrm>
            <a:off x="5687551" y="4959967"/>
            <a:ext cx="5066400" cy="1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subTitle" idx="3"/>
          </p:nvPr>
        </p:nvSpPr>
        <p:spPr>
          <a:xfrm>
            <a:off x="1438051" y="1971000"/>
            <a:ext cx="5066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4"/>
          </p:nvPr>
        </p:nvSpPr>
        <p:spPr>
          <a:xfrm>
            <a:off x="5687551" y="4196367"/>
            <a:ext cx="5066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5" name="Google Shape;295;p22"/>
          <p:cNvSpPr/>
          <p:nvPr/>
        </p:nvSpPr>
        <p:spPr>
          <a:xfrm rot="-5400000">
            <a:off x="207401" y="-28633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6" name="Google Shape;296;p22"/>
          <p:cNvGrpSpPr/>
          <p:nvPr/>
        </p:nvGrpSpPr>
        <p:grpSpPr>
          <a:xfrm>
            <a:off x="-98000" y="4251262"/>
            <a:ext cx="1151267" cy="1308623"/>
            <a:chOff x="7778467" y="3227067"/>
            <a:chExt cx="780908" cy="887643"/>
          </a:xfrm>
        </p:grpSpPr>
        <p:grpSp>
          <p:nvGrpSpPr>
            <p:cNvPr id="297" name="Google Shape;297;p22"/>
            <p:cNvGrpSpPr/>
            <p:nvPr/>
          </p:nvGrpSpPr>
          <p:grpSpPr>
            <a:xfrm>
              <a:off x="7907552" y="3238575"/>
              <a:ext cx="602400" cy="784480"/>
              <a:chOff x="7907552" y="3238575"/>
              <a:chExt cx="602400" cy="784480"/>
            </a:xfrm>
          </p:grpSpPr>
          <p:grpSp>
            <p:nvGrpSpPr>
              <p:cNvPr id="298" name="Google Shape;298;p22"/>
              <p:cNvGrpSpPr/>
              <p:nvPr/>
            </p:nvGrpSpPr>
            <p:grpSpPr>
              <a:xfrm>
                <a:off x="7907552" y="3238575"/>
                <a:ext cx="602400" cy="669000"/>
                <a:chOff x="7907552" y="3238575"/>
                <a:chExt cx="602400" cy="669000"/>
              </a:xfrm>
            </p:grpSpPr>
            <p:sp>
              <p:nvSpPr>
                <p:cNvPr id="299" name="Google Shape;299;p22"/>
                <p:cNvSpPr/>
                <p:nvPr/>
              </p:nvSpPr>
              <p:spPr>
                <a:xfrm rot="1188020">
                  <a:off x="7987788" y="3297171"/>
                  <a:ext cx="441927" cy="551808"/>
                </a:xfrm>
                <a:prstGeom prst="blockArc">
                  <a:avLst>
                    <a:gd name="adj1" fmla="val 10236231"/>
                    <a:gd name="adj2" fmla="val 5630447"/>
                    <a:gd name="adj3" fmla="val 437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00" name="Google Shape;300;p22"/>
                <p:cNvSpPr/>
                <p:nvPr/>
              </p:nvSpPr>
              <p:spPr>
                <a:xfrm rot="1153511">
                  <a:off x="8101792" y="3655774"/>
                  <a:ext cx="137572" cy="203321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01" name="Google Shape;301;p22"/>
              <p:cNvSpPr/>
              <p:nvPr/>
            </p:nvSpPr>
            <p:spPr>
              <a:xfrm rot="901473">
                <a:off x="8048704" y="3898026"/>
                <a:ext cx="130770" cy="109958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02" name="Google Shape;302;p22"/>
            <p:cNvGrpSpPr/>
            <p:nvPr/>
          </p:nvGrpSpPr>
          <p:grpSpPr>
            <a:xfrm rot="1451652">
              <a:off x="7906504" y="3302232"/>
              <a:ext cx="524834" cy="737315"/>
              <a:chOff x="1865075" y="4965975"/>
              <a:chExt cx="276150" cy="387950"/>
            </a:xfrm>
          </p:grpSpPr>
          <p:sp>
            <p:nvSpPr>
              <p:cNvPr id="303" name="Google Shape;303;p22"/>
              <p:cNvSpPr/>
              <p:nvPr/>
            </p:nvSpPr>
            <p:spPr>
              <a:xfrm>
                <a:off x="1865075" y="4965975"/>
                <a:ext cx="276150" cy="293150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1726" extrusionOk="0">
                    <a:moveTo>
                      <a:pt x="5646" y="341"/>
                    </a:moveTo>
                    <a:cubicBezTo>
                      <a:pt x="6116" y="341"/>
                      <a:pt x="6587" y="421"/>
                      <a:pt x="7034" y="585"/>
                    </a:cubicBezTo>
                    <a:cubicBezTo>
                      <a:pt x="10649" y="1919"/>
                      <a:pt x="10384" y="6642"/>
                      <a:pt x="7541" y="8573"/>
                    </a:cubicBezTo>
                    <a:cubicBezTo>
                      <a:pt x="7480" y="8612"/>
                      <a:pt x="7452" y="8683"/>
                      <a:pt x="7467" y="8752"/>
                    </a:cubicBezTo>
                    <a:cubicBezTo>
                      <a:pt x="7467" y="8753"/>
                      <a:pt x="7466" y="8753"/>
                      <a:pt x="7464" y="8755"/>
                    </a:cubicBezTo>
                    <a:cubicBezTo>
                      <a:pt x="7334" y="9155"/>
                      <a:pt x="7439" y="9620"/>
                      <a:pt x="7471" y="10035"/>
                    </a:cubicBezTo>
                    <a:cubicBezTo>
                      <a:pt x="7501" y="10440"/>
                      <a:pt x="7495" y="10870"/>
                      <a:pt x="7605" y="11262"/>
                    </a:cubicBezTo>
                    <a:cubicBezTo>
                      <a:pt x="7529" y="11259"/>
                      <a:pt x="7453" y="11258"/>
                      <a:pt x="7376" y="11258"/>
                    </a:cubicBezTo>
                    <a:cubicBezTo>
                      <a:pt x="6947" y="11258"/>
                      <a:pt x="6509" y="11297"/>
                      <a:pt x="6074" y="11340"/>
                    </a:cubicBezTo>
                    <a:cubicBezTo>
                      <a:pt x="6482" y="11042"/>
                      <a:pt x="6883" y="10730"/>
                      <a:pt x="7268" y="10406"/>
                    </a:cubicBezTo>
                    <a:cubicBezTo>
                      <a:pt x="7310" y="10372"/>
                      <a:pt x="7271" y="10304"/>
                      <a:pt x="7225" y="10304"/>
                    </a:cubicBezTo>
                    <a:cubicBezTo>
                      <a:pt x="7216" y="10304"/>
                      <a:pt x="7206" y="10307"/>
                      <a:pt x="7197" y="10314"/>
                    </a:cubicBezTo>
                    <a:cubicBezTo>
                      <a:pt x="6741" y="10645"/>
                      <a:pt x="6293" y="10994"/>
                      <a:pt x="5864" y="11361"/>
                    </a:cubicBezTo>
                    <a:cubicBezTo>
                      <a:pt x="5711" y="11377"/>
                      <a:pt x="5558" y="11391"/>
                      <a:pt x="5407" y="11406"/>
                    </a:cubicBezTo>
                    <a:cubicBezTo>
                      <a:pt x="5402" y="11272"/>
                      <a:pt x="5394" y="11138"/>
                      <a:pt x="5389" y="11004"/>
                    </a:cubicBezTo>
                    <a:cubicBezTo>
                      <a:pt x="5821" y="10628"/>
                      <a:pt x="6266" y="10272"/>
                      <a:pt x="6731" y="9939"/>
                    </a:cubicBezTo>
                    <a:cubicBezTo>
                      <a:pt x="6782" y="9903"/>
                      <a:pt x="6752" y="9829"/>
                      <a:pt x="6704" y="9829"/>
                    </a:cubicBezTo>
                    <a:cubicBezTo>
                      <a:pt x="6694" y="9829"/>
                      <a:pt x="6683" y="9832"/>
                      <a:pt x="6672" y="9839"/>
                    </a:cubicBezTo>
                    <a:cubicBezTo>
                      <a:pt x="6207" y="10134"/>
                      <a:pt x="5775" y="10478"/>
                      <a:pt x="5381" y="10864"/>
                    </a:cubicBezTo>
                    <a:cubicBezTo>
                      <a:pt x="5367" y="10577"/>
                      <a:pt x="5348" y="10290"/>
                      <a:pt x="5327" y="10003"/>
                    </a:cubicBezTo>
                    <a:cubicBezTo>
                      <a:pt x="5770" y="9667"/>
                      <a:pt x="6215" y="9330"/>
                      <a:pt x="6635" y="8965"/>
                    </a:cubicBezTo>
                    <a:cubicBezTo>
                      <a:pt x="6666" y="8939"/>
                      <a:pt x="6637" y="8888"/>
                      <a:pt x="6603" y="8888"/>
                    </a:cubicBezTo>
                    <a:cubicBezTo>
                      <a:pt x="6596" y="8888"/>
                      <a:pt x="6589" y="8890"/>
                      <a:pt x="6581" y="8895"/>
                    </a:cubicBezTo>
                    <a:cubicBezTo>
                      <a:pt x="6146" y="9206"/>
                      <a:pt x="5732" y="9544"/>
                      <a:pt x="5317" y="9880"/>
                    </a:cubicBezTo>
                    <a:cubicBezTo>
                      <a:pt x="5297" y="9625"/>
                      <a:pt x="5278" y="9369"/>
                      <a:pt x="5257" y="9112"/>
                    </a:cubicBezTo>
                    <a:cubicBezTo>
                      <a:pt x="5783" y="8704"/>
                      <a:pt x="6286" y="8269"/>
                      <a:pt x="6784" y="7827"/>
                    </a:cubicBezTo>
                    <a:cubicBezTo>
                      <a:pt x="6819" y="7796"/>
                      <a:pt x="6786" y="7753"/>
                      <a:pt x="6749" y="7753"/>
                    </a:cubicBezTo>
                    <a:cubicBezTo>
                      <a:pt x="6738" y="7753"/>
                      <a:pt x="6728" y="7756"/>
                      <a:pt x="6718" y="7764"/>
                    </a:cubicBezTo>
                    <a:cubicBezTo>
                      <a:pt x="6220" y="8162"/>
                      <a:pt x="5722" y="8565"/>
                      <a:pt x="5247" y="8993"/>
                    </a:cubicBezTo>
                    <a:cubicBezTo>
                      <a:pt x="5247" y="8988"/>
                      <a:pt x="5247" y="8981"/>
                      <a:pt x="5247" y="8975"/>
                    </a:cubicBezTo>
                    <a:cubicBezTo>
                      <a:pt x="5227" y="8714"/>
                      <a:pt x="5233" y="8508"/>
                      <a:pt x="5260" y="8336"/>
                    </a:cubicBezTo>
                    <a:cubicBezTo>
                      <a:pt x="5666" y="8019"/>
                      <a:pt x="6065" y="7694"/>
                      <a:pt x="6449" y="7349"/>
                    </a:cubicBezTo>
                    <a:cubicBezTo>
                      <a:pt x="6490" y="7313"/>
                      <a:pt x="6453" y="7262"/>
                      <a:pt x="6409" y="7262"/>
                    </a:cubicBezTo>
                    <a:cubicBezTo>
                      <a:pt x="6398" y="7262"/>
                      <a:pt x="6385" y="7266"/>
                      <a:pt x="6374" y="7274"/>
                    </a:cubicBezTo>
                    <a:cubicBezTo>
                      <a:pt x="6001" y="7568"/>
                      <a:pt x="5643" y="7877"/>
                      <a:pt x="5289" y="8194"/>
                    </a:cubicBezTo>
                    <a:cubicBezTo>
                      <a:pt x="5421" y="7678"/>
                      <a:pt x="5788" y="7482"/>
                      <a:pt x="6274" y="6866"/>
                    </a:cubicBezTo>
                    <a:cubicBezTo>
                      <a:pt x="6613" y="6562"/>
                      <a:pt x="6965" y="6280"/>
                      <a:pt x="7351" y="6034"/>
                    </a:cubicBezTo>
                    <a:cubicBezTo>
                      <a:pt x="7402" y="6002"/>
                      <a:pt x="7372" y="5930"/>
                      <a:pt x="7324" y="5930"/>
                    </a:cubicBezTo>
                    <a:cubicBezTo>
                      <a:pt x="7315" y="5930"/>
                      <a:pt x="7305" y="5933"/>
                      <a:pt x="7295" y="5939"/>
                    </a:cubicBezTo>
                    <a:cubicBezTo>
                      <a:pt x="7026" y="6098"/>
                      <a:pt x="6769" y="6280"/>
                      <a:pt x="6530" y="6482"/>
                    </a:cubicBezTo>
                    <a:cubicBezTo>
                      <a:pt x="6664" y="6259"/>
                      <a:pt x="6763" y="6017"/>
                      <a:pt x="6825" y="5765"/>
                    </a:cubicBezTo>
                    <a:cubicBezTo>
                      <a:pt x="7040" y="5532"/>
                      <a:pt x="7289" y="5344"/>
                      <a:pt x="7538" y="5150"/>
                    </a:cubicBezTo>
                    <a:cubicBezTo>
                      <a:pt x="7566" y="5128"/>
                      <a:pt x="7540" y="5090"/>
                      <a:pt x="7510" y="5090"/>
                    </a:cubicBezTo>
                    <a:cubicBezTo>
                      <a:pt x="7504" y="5090"/>
                      <a:pt x="7498" y="5091"/>
                      <a:pt x="7493" y="5094"/>
                    </a:cubicBezTo>
                    <a:cubicBezTo>
                      <a:pt x="7243" y="5231"/>
                      <a:pt x="7034" y="5427"/>
                      <a:pt x="6847" y="5642"/>
                    </a:cubicBezTo>
                    <a:cubicBezTo>
                      <a:pt x="6883" y="5440"/>
                      <a:pt x="6891" y="5233"/>
                      <a:pt x="6870" y="5027"/>
                    </a:cubicBezTo>
                    <a:cubicBezTo>
                      <a:pt x="7051" y="4788"/>
                      <a:pt x="7275" y="4618"/>
                      <a:pt x="7530" y="4439"/>
                    </a:cubicBezTo>
                    <a:cubicBezTo>
                      <a:pt x="7566" y="4414"/>
                      <a:pt x="7552" y="4348"/>
                      <a:pt x="7510" y="4348"/>
                    </a:cubicBezTo>
                    <a:cubicBezTo>
                      <a:pt x="7505" y="4348"/>
                      <a:pt x="7499" y="4349"/>
                      <a:pt x="7493" y="4351"/>
                    </a:cubicBezTo>
                    <a:cubicBezTo>
                      <a:pt x="7273" y="4433"/>
                      <a:pt x="7080" y="4592"/>
                      <a:pt x="6927" y="4780"/>
                    </a:cubicBezTo>
                    <a:cubicBezTo>
                      <a:pt x="6883" y="4598"/>
                      <a:pt x="6811" y="4425"/>
                      <a:pt x="6714" y="4265"/>
                    </a:cubicBezTo>
                    <a:cubicBezTo>
                      <a:pt x="6828" y="4139"/>
                      <a:pt x="6934" y="4005"/>
                      <a:pt x="7026" y="3862"/>
                    </a:cubicBezTo>
                    <a:cubicBezTo>
                      <a:pt x="7044" y="3833"/>
                      <a:pt x="7018" y="3804"/>
                      <a:pt x="6991" y="3804"/>
                    </a:cubicBezTo>
                    <a:cubicBezTo>
                      <a:pt x="6982" y="3804"/>
                      <a:pt x="6973" y="3807"/>
                      <a:pt x="6965" y="3814"/>
                    </a:cubicBezTo>
                    <a:cubicBezTo>
                      <a:pt x="6854" y="3929"/>
                      <a:pt x="6752" y="4052"/>
                      <a:pt x="6661" y="4182"/>
                    </a:cubicBezTo>
                    <a:cubicBezTo>
                      <a:pt x="6553" y="4020"/>
                      <a:pt x="6417" y="3876"/>
                      <a:pt x="6261" y="3760"/>
                    </a:cubicBezTo>
                    <a:cubicBezTo>
                      <a:pt x="6317" y="3680"/>
                      <a:pt x="6377" y="3604"/>
                      <a:pt x="6443" y="3532"/>
                    </a:cubicBezTo>
                    <a:cubicBezTo>
                      <a:pt x="6466" y="3505"/>
                      <a:pt x="6443" y="3471"/>
                      <a:pt x="6416" y="3471"/>
                    </a:cubicBezTo>
                    <a:cubicBezTo>
                      <a:pt x="6408" y="3471"/>
                      <a:pt x="6399" y="3474"/>
                      <a:pt x="6392" y="3481"/>
                    </a:cubicBezTo>
                    <a:cubicBezTo>
                      <a:pt x="6312" y="3545"/>
                      <a:pt x="6240" y="3620"/>
                      <a:pt x="6181" y="3704"/>
                    </a:cubicBezTo>
                    <a:cubicBezTo>
                      <a:pt x="6001" y="3588"/>
                      <a:pt x="5801" y="3519"/>
                      <a:pt x="5595" y="3519"/>
                    </a:cubicBezTo>
                    <a:cubicBezTo>
                      <a:pt x="5370" y="3519"/>
                      <a:pt x="5138" y="3602"/>
                      <a:pt x="4916" y="3798"/>
                    </a:cubicBezTo>
                    <a:cubicBezTo>
                      <a:pt x="4186" y="4442"/>
                      <a:pt x="4151" y="5681"/>
                      <a:pt x="4694" y="6444"/>
                    </a:cubicBezTo>
                    <a:cubicBezTo>
                      <a:pt x="4157" y="6477"/>
                      <a:pt x="3622" y="6513"/>
                      <a:pt x="3085" y="6548"/>
                    </a:cubicBezTo>
                    <a:lnTo>
                      <a:pt x="3080" y="6548"/>
                    </a:lnTo>
                    <a:cubicBezTo>
                      <a:pt x="3346" y="6395"/>
                      <a:pt x="3609" y="6232"/>
                      <a:pt x="3864" y="6063"/>
                    </a:cubicBezTo>
                    <a:cubicBezTo>
                      <a:pt x="3912" y="6032"/>
                      <a:pt x="3881" y="5964"/>
                      <a:pt x="3835" y="5964"/>
                    </a:cubicBezTo>
                    <a:cubicBezTo>
                      <a:pt x="3827" y="5964"/>
                      <a:pt x="3818" y="5966"/>
                      <a:pt x="3810" y="5971"/>
                    </a:cubicBezTo>
                    <a:cubicBezTo>
                      <a:pt x="3451" y="6152"/>
                      <a:pt x="3097" y="6353"/>
                      <a:pt x="2751" y="6567"/>
                    </a:cubicBezTo>
                    <a:cubicBezTo>
                      <a:pt x="2487" y="6579"/>
                      <a:pt x="2222" y="6600"/>
                      <a:pt x="1972" y="6683"/>
                    </a:cubicBezTo>
                    <a:cubicBezTo>
                      <a:pt x="1935" y="6564"/>
                      <a:pt x="1904" y="6444"/>
                      <a:pt x="1873" y="6324"/>
                    </a:cubicBezTo>
                    <a:cubicBezTo>
                      <a:pt x="2434" y="6039"/>
                      <a:pt x="2965" y="5701"/>
                      <a:pt x="3461" y="5312"/>
                    </a:cubicBezTo>
                    <a:cubicBezTo>
                      <a:pt x="3508" y="5275"/>
                      <a:pt x="3465" y="5202"/>
                      <a:pt x="3414" y="5202"/>
                    </a:cubicBezTo>
                    <a:cubicBezTo>
                      <a:pt x="3403" y="5202"/>
                      <a:pt x="3393" y="5205"/>
                      <a:pt x="3383" y="5212"/>
                    </a:cubicBezTo>
                    <a:cubicBezTo>
                      <a:pt x="2874" y="5553"/>
                      <a:pt x="2358" y="5878"/>
                      <a:pt x="1840" y="6205"/>
                    </a:cubicBezTo>
                    <a:cubicBezTo>
                      <a:pt x="1712" y="5703"/>
                      <a:pt x="1628" y="5198"/>
                      <a:pt x="1609" y="4700"/>
                    </a:cubicBezTo>
                    <a:cubicBezTo>
                      <a:pt x="2249" y="4348"/>
                      <a:pt x="2861" y="3947"/>
                      <a:pt x="3442" y="3500"/>
                    </a:cubicBezTo>
                    <a:cubicBezTo>
                      <a:pt x="3486" y="3465"/>
                      <a:pt x="3459" y="3394"/>
                      <a:pt x="3414" y="3394"/>
                    </a:cubicBezTo>
                    <a:cubicBezTo>
                      <a:pt x="3405" y="3394"/>
                      <a:pt x="3395" y="3397"/>
                      <a:pt x="3384" y="3405"/>
                    </a:cubicBezTo>
                    <a:cubicBezTo>
                      <a:pt x="2802" y="3811"/>
                      <a:pt x="2205" y="4192"/>
                      <a:pt x="1602" y="4567"/>
                    </a:cubicBezTo>
                    <a:cubicBezTo>
                      <a:pt x="1598" y="4318"/>
                      <a:pt x="1612" y="4069"/>
                      <a:pt x="1645" y="3824"/>
                    </a:cubicBezTo>
                    <a:cubicBezTo>
                      <a:pt x="2315" y="3430"/>
                      <a:pt x="2989" y="3044"/>
                      <a:pt x="3674" y="2679"/>
                    </a:cubicBezTo>
                    <a:cubicBezTo>
                      <a:pt x="3729" y="2649"/>
                      <a:pt x="3695" y="2577"/>
                      <a:pt x="3643" y="2577"/>
                    </a:cubicBezTo>
                    <a:cubicBezTo>
                      <a:pt x="3635" y="2577"/>
                      <a:pt x="3627" y="2578"/>
                      <a:pt x="3618" y="2582"/>
                    </a:cubicBezTo>
                    <a:cubicBezTo>
                      <a:pt x="2944" y="2896"/>
                      <a:pt x="2296" y="3258"/>
                      <a:pt x="1676" y="3666"/>
                    </a:cubicBezTo>
                    <a:cubicBezTo>
                      <a:pt x="1719" y="3408"/>
                      <a:pt x="1786" y="3154"/>
                      <a:pt x="1878" y="2909"/>
                    </a:cubicBezTo>
                    <a:cubicBezTo>
                      <a:pt x="1880" y="2909"/>
                      <a:pt x="1882" y="2910"/>
                      <a:pt x="1884" y="2910"/>
                    </a:cubicBezTo>
                    <a:cubicBezTo>
                      <a:pt x="1890" y="2910"/>
                      <a:pt x="1896" y="2908"/>
                      <a:pt x="1900" y="2906"/>
                    </a:cubicBezTo>
                    <a:cubicBezTo>
                      <a:pt x="2531" y="2526"/>
                      <a:pt x="3145" y="2123"/>
                      <a:pt x="3789" y="1763"/>
                    </a:cubicBezTo>
                    <a:cubicBezTo>
                      <a:pt x="3859" y="1724"/>
                      <a:pt x="3816" y="1627"/>
                      <a:pt x="3752" y="1627"/>
                    </a:cubicBezTo>
                    <a:cubicBezTo>
                      <a:pt x="3740" y="1627"/>
                      <a:pt x="3728" y="1630"/>
                      <a:pt x="3716" y="1637"/>
                    </a:cubicBezTo>
                    <a:cubicBezTo>
                      <a:pt x="3112" y="1985"/>
                      <a:pt x="2501" y="2345"/>
                      <a:pt x="1937" y="2756"/>
                    </a:cubicBezTo>
                    <a:cubicBezTo>
                      <a:pt x="2066" y="2458"/>
                      <a:pt x="2230" y="2177"/>
                      <a:pt x="2426" y="1919"/>
                    </a:cubicBezTo>
                    <a:cubicBezTo>
                      <a:pt x="3018" y="1570"/>
                      <a:pt x="3607" y="1221"/>
                      <a:pt x="4197" y="870"/>
                    </a:cubicBezTo>
                    <a:cubicBezTo>
                      <a:pt x="4240" y="845"/>
                      <a:pt x="4214" y="784"/>
                      <a:pt x="4174" y="784"/>
                    </a:cubicBezTo>
                    <a:cubicBezTo>
                      <a:pt x="4166" y="784"/>
                      <a:pt x="4159" y="786"/>
                      <a:pt x="4151" y="791"/>
                    </a:cubicBezTo>
                    <a:cubicBezTo>
                      <a:pt x="3609" y="1125"/>
                      <a:pt x="3067" y="1460"/>
                      <a:pt x="2527" y="1795"/>
                    </a:cubicBezTo>
                    <a:cubicBezTo>
                      <a:pt x="2557" y="1757"/>
                      <a:pt x="2584" y="1718"/>
                      <a:pt x="2618" y="1680"/>
                    </a:cubicBezTo>
                    <a:cubicBezTo>
                      <a:pt x="3378" y="809"/>
                      <a:pt x="4508" y="341"/>
                      <a:pt x="5646" y="341"/>
                    </a:cubicBezTo>
                    <a:close/>
                    <a:moveTo>
                      <a:pt x="5666" y="1"/>
                    </a:moveTo>
                    <a:cubicBezTo>
                      <a:pt x="2466" y="1"/>
                      <a:pt x="1" y="3797"/>
                      <a:pt x="1806" y="6858"/>
                    </a:cubicBezTo>
                    <a:cubicBezTo>
                      <a:pt x="1826" y="6892"/>
                      <a:pt x="1859" y="6907"/>
                      <a:pt x="1893" y="6907"/>
                    </a:cubicBezTo>
                    <a:cubicBezTo>
                      <a:pt x="1917" y="6907"/>
                      <a:pt x="1942" y="6899"/>
                      <a:pt x="1962" y="6885"/>
                    </a:cubicBezTo>
                    <a:cubicBezTo>
                      <a:pt x="2105" y="6917"/>
                      <a:pt x="2252" y="6928"/>
                      <a:pt x="2400" y="6928"/>
                    </a:cubicBezTo>
                    <a:cubicBezTo>
                      <a:pt x="2666" y="6928"/>
                      <a:pt x="2937" y="6893"/>
                      <a:pt x="3194" y="6878"/>
                    </a:cubicBezTo>
                    <a:cubicBezTo>
                      <a:pt x="3700" y="6846"/>
                      <a:pt x="4203" y="6814"/>
                      <a:pt x="4709" y="6779"/>
                    </a:cubicBezTo>
                    <a:cubicBezTo>
                      <a:pt x="4835" y="6771"/>
                      <a:pt x="4886" y="6653"/>
                      <a:pt x="4863" y="6560"/>
                    </a:cubicBezTo>
                    <a:cubicBezTo>
                      <a:pt x="4917" y="6532"/>
                      <a:pt x="4941" y="6468"/>
                      <a:pt x="4921" y="6412"/>
                    </a:cubicBezTo>
                    <a:cubicBezTo>
                      <a:pt x="4643" y="5770"/>
                      <a:pt x="4524" y="5022"/>
                      <a:pt x="4887" y="4383"/>
                    </a:cubicBezTo>
                    <a:cubicBezTo>
                      <a:pt x="5086" y="4033"/>
                      <a:pt x="5336" y="3891"/>
                      <a:pt x="5585" y="3891"/>
                    </a:cubicBezTo>
                    <a:cubicBezTo>
                      <a:pt x="6013" y="3891"/>
                      <a:pt x="6439" y="4311"/>
                      <a:pt x="6597" y="4814"/>
                    </a:cubicBezTo>
                    <a:cubicBezTo>
                      <a:pt x="6607" y="5698"/>
                      <a:pt x="6258" y="6487"/>
                      <a:pt x="5584" y="7121"/>
                    </a:cubicBezTo>
                    <a:cubicBezTo>
                      <a:pt x="5362" y="7330"/>
                      <a:pt x="5005" y="7477"/>
                      <a:pt x="4884" y="7780"/>
                    </a:cubicBezTo>
                    <a:cubicBezTo>
                      <a:pt x="4748" y="8118"/>
                      <a:pt x="4884" y="8629"/>
                      <a:pt x="4911" y="8977"/>
                    </a:cubicBezTo>
                    <a:cubicBezTo>
                      <a:pt x="4972" y="9802"/>
                      <a:pt x="5019" y="10629"/>
                      <a:pt x="5123" y="11452"/>
                    </a:cubicBezTo>
                    <a:cubicBezTo>
                      <a:pt x="5126" y="11476"/>
                      <a:pt x="5136" y="11500"/>
                      <a:pt x="5150" y="11519"/>
                    </a:cubicBezTo>
                    <a:cubicBezTo>
                      <a:pt x="5117" y="11606"/>
                      <a:pt x="5160" y="11720"/>
                      <a:pt x="5282" y="11720"/>
                    </a:cubicBezTo>
                    <a:cubicBezTo>
                      <a:pt x="6065" y="11718"/>
                      <a:pt x="6940" y="11726"/>
                      <a:pt x="7703" y="11547"/>
                    </a:cubicBezTo>
                    <a:cubicBezTo>
                      <a:pt x="7770" y="11533"/>
                      <a:pt x="7813" y="11471"/>
                      <a:pt x="7805" y="11406"/>
                    </a:cubicBezTo>
                    <a:cubicBezTo>
                      <a:pt x="7837" y="11393"/>
                      <a:pt x="7860" y="11364"/>
                      <a:pt x="7863" y="11329"/>
                    </a:cubicBezTo>
                    <a:cubicBezTo>
                      <a:pt x="7928" y="10875"/>
                      <a:pt x="7839" y="10395"/>
                      <a:pt x="7799" y="9939"/>
                    </a:cubicBezTo>
                    <a:cubicBezTo>
                      <a:pt x="7770" y="9593"/>
                      <a:pt x="7783" y="9219"/>
                      <a:pt x="7667" y="8891"/>
                    </a:cubicBezTo>
                    <a:cubicBezTo>
                      <a:pt x="7683" y="8886"/>
                      <a:pt x="7699" y="8879"/>
                      <a:pt x="7713" y="8871"/>
                    </a:cubicBezTo>
                    <a:cubicBezTo>
                      <a:pt x="10740" y="6815"/>
                      <a:pt x="11046" y="1894"/>
                      <a:pt x="7314" y="340"/>
                    </a:cubicBezTo>
                    <a:cubicBezTo>
                      <a:pt x="6755" y="107"/>
                      <a:pt x="6200" y="1"/>
                      <a:pt x="5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22"/>
              <p:cNvSpPr/>
              <p:nvPr/>
            </p:nvSpPr>
            <p:spPr>
              <a:xfrm>
                <a:off x="1992575" y="5279175"/>
                <a:ext cx="805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2990" extrusionOk="0">
                    <a:moveTo>
                      <a:pt x="2709" y="330"/>
                    </a:moveTo>
                    <a:cubicBezTo>
                      <a:pt x="2768" y="330"/>
                      <a:pt x="2811" y="337"/>
                      <a:pt x="2830" y="353"/>
                    </a:cubicBezTo>
                    <a:cubicBezTo>
                      <a:pt x="2854" y="374"/>
                      <a:pt x="2823" y="1071"/>
                      <a:pt x="2825" y="1225"/>
                    </a:cubicBezTo>
                    <a:cubicBezTo>
                      <a:pt x="2828" y="1620"/>
                      <a:pt x="2823" y="2014"/>
                      <a:pt x="2817" y="2409"/>
                    </a:cubicBezTo>
                    <a:cubicBezTo>
                      <a:pt x="2570" y="2419"/>
                      <a:pt x="2326" y="2436"/>
                      <a:pt x="2081" y="2457"/>
                    </a:cubicBezTo>
                    <a:cubicBezTo>
                      <a:pt x="2248" y="2298"/>
                      <a:pt x="2391" y="2116"/>
                      <a:pt x="2509" y="1918"/>
                    </a:cubicBezTo>
                    <a:cubicBezTo>
                      <a:pt x="2531" y="1882"/>
                      <a:pt x="2498" y="1840"/>
                      <a:pt x="2463" y="1840"/>
                    </a:cubicBezTo>
                    <a:cubicBezTo>
                      <a:pt x="2452" y="1840"/>
                      <a:pt x="2440" y="1845"/>
                      <a:pt x="2430" y="1856"/>
                    </a:cubicBezTo>
                    <a:cubicBezTo>
                      <a:pt x="2242" y="2064"/>
                      <a:pt x="2060" y="2274"/>
                      <a:pt x="1865" y="2473"/>
                    </a:cubicBezTo>
                    <a:cubicBezTo>
                      <a:pt x="1579" y="2500"/>
                      <a:pt x="1293" y="2532"/>
                      <a:pt x="1008" y="2569"/>
                    </a:cubicBezTo>
                    <a:cubicBezTo>
                      <a:pt x="1406" y="2279"/>
                      <a:pt x="1778" y="1952"/>
                      <a:pt x="2120" y="1597"/>
                    </a:cubicBezTo>
                    <a:cubicBezTo>
                      <a:pt x="2161" y="1553"/>
                      <a:pt x="2122" y="1496"/>
                      <a:pt x="2076" y="1496"/>
                    </a:cubicBezTo>
                    <a:cubicBezTo>
                      <a:pt x="2063" y="1496"/>
                      <a:pt x="2049" y="1501"/>
                      <a:pt x="2036" y="1512"/>
                    </a:cubicBezTo>
                    <a:cubicBezTo>
                      <a:pt x="1625" y="1887"/>
                      <a:pt x="1201" y="2245"/>
                      <a:pt x="772" y="2599"/>
                    </a:cubicBezTo>
                    <a:cubicBezTo>
                      <a:pt x="724" y="2605"/>
                      <a:pt x="676" y="2613"/>
                      <a:pt x="629" y="2618"/>
                    </a:cubicBezTo>
                    <a:cubicBezTo>
                      <a:pt x="598" y="2630"/>
                      <a:pt x="572" y="2636"/>
                      <a:pt x="550" y="2636"/>
                    </a:cubicBezTo>
                    <a:cubicBezTo>
                      <a:pt x="475" y="2636"/>
                      <a:pt x="453" y="2565"/>
                      <a:pt x="487" y="2427"/>
                    </a:cubicBezTo>
                    <a:cubicBezTo>
                      <a:pt x="413" y="2237"/>
                      <a:pt x="426" y="1958"/>
                      <a:pt x="407" y="1756"/>
                    </a:cubicBezTo>
                    <a:cubicBezTo>
                      <a:pt x="399" y="1659"/>
                      <a:pt x="393" y="1560"/>
                      <a:pt x="386" y="1463"/>
                    </a:cubicBezTo>
                    <a:cubicBezTo>
                      <a:pt x="726" y="1302"/>
                      <a:pt x="1056" y="1102"/>
                      <a:pt x="1303" y="827"/>
                    </a:cubicBezTo>
                    <a:cubicBezTo>
                      <a:pt x="1334" y="793"/>
                      <a:pt x="1306" y="735"/>
                      <a:pt x="1266" y="735"/>
                    </a:cubicBezTo>
                    <a:cubicBezTo>
                      <a:pt x="1258" y="735"/>
                      <a:pt x="1248" y="738"/>
                      <a:pt x="1239" y="744"/>
                    </a:cubicBezTo>
                    <a:cubicBezTo>
                      <a:pt x="951" y="943"/>
                      <a:pt x="676" y="1150"/>
                      <a:pt x="375" y="1324"/>
                    </a:cubicBezTo>
                    <a:cubicBezTo>
                      <a:pt x="362" y="1096"/>
                      <a:pt x="350" y="867"/>
                      <a:pt x="332" y="639"/>
                    </a:cubicBezTo>
                    <a:lnTo>
                      <a:pt x="332" y="639"/>
                    </a:lnTo>
                    <a:cubicBezTo>
                      <a:pt x="343" y="642"/>
                      <a:pt x="354" y="644"/>
                      <a:pt x="365" y="644"/>
                    </a:cubicBezTo>
                    <a:cubicBezTo>
                      <a:pt x="369" y="644"/>
                      <a:pt x="373" y="644"/>
                      <a:pt x="377" y="643"/>
                    </a:cubicBezTo>
                    <a:cubicBezTo>
                      <a:pt x="786" y="615"/>
                      <a:pt x="1194" y="564"/>
                      <a:pt x="1602" y="513"/>
                    </a:cubicBezTo>
                    <a:cubicBezTo>
                      <a:pt x="1740" y="497"/>
                      <a:pt x="2420" y="330"/>
                      <a:pt x="2709" y="330"/>
                    </a:cubicBezTo>
                    <a:close/>
                    <a:moveTo>
                      <a:pt x="2783" y="1"/>
                    </a:moveTo>
                    <a:cubicBezTo>
                      <a:pt x="2556" y="1"/>
                      <a:pt x="2275" y="95"/>
                      <a:pt x="2117" y="117"/>
                    </a:cubicBezTo>
                    <a:cubicBezTo>
                      <a:pt x="1524" y="202"/>
                      <a:pt x="930" y="278"/>
                      <a:pt x="343" y="396"/>
                    </a:cubicBezTo>
                    <a:cubicBezTo>
                      <a:pt x="296" y="408"/>
                      <a:pt x="259" y="449"/>
                      <a:pt x="257" y="498"/>
                    </a:cubicBezTo>
                    <a:cubicBezTo>
                      <a:pt x="229" y="480"/>
                      <a:pt x="196" y="471"/>
                      <a:pt x="163" y="471"/>
                    </a:cubicBezTo>
                    <a:cubicBezTo>
                      <a:pt x="86" y="471"/>
                      <a:pt x="12" y="522"/>
                      <a:pt x="10" y="626"/>
                    </a:cubicBezTo>
                    <a:cubicBezTo>
                      <a:pt x="1" y="1174"/>
                      <a:pt x="53" y="1724"/>
                      <a:pt x="123" y="2268"/>
                    </a:cubicBezTo>
                    <a:cubicBezTo>
                      <a:pt x="149" y="2470"/>
                      <a:pt x="127" y="2797"/>
                      <a:pt x="308" y="2931"/>
                    </a:cubicBezTo>
                    <a:cubicBezTo>
                      <a:pt x="367" y="2974"/>
                      <a:pt x="445" y="2990"/>
                      <a:pt x="530" y="2990"/>
                    </a:cubicBezTo>
                    <a:cubicBezTo>
                      <a:pt x="712" y="2990"/>
                      <a:pt x="926" y="2919"/>
                      <a:pt x="1051" y="2900"/>
                    </a:cubicBezTo>
                    <a:cubicBezTo>
                      <a:pt x="1226" y="2875"/>
                      <a:pt x="1403" y="2852"/>
                      <a:pt x="1580" y="2833"/>
                    </a:cubicBezTo>
                    <a:cubicBezTo>
                      <a:pt x="1588" y="2840"/>
                      <a:pt x="1598" y="2843"/>
                      <a:pt x="1607" y="2843"/>
                    </a:cubicBezTo>
                    <a:cubicBezTo>
                      <a:pt x="1614" y="2843"/>
                      <a:pt x="1622" y="2841"/>
                      <a:pt x="1628" y="2837"/>
                    </a:cubicBezTo>
                    <a:cubicBezTo>
                      <a:pt x="1631" y="2833"/>
                      <a:pt x="1634" y="2830"/>
                      <a:pt x="1638" y="2829"/>
                    </a:cubicBezTo>
                    <a:cubicBezTo>
                      <a:pt x="2085" y="2782"/>
                      <a:pt x="2536" y="2755"/>
                      <a:pt x="2987" y="2744"/>
                    </a:cubicBezTo>
                    <a:cubicBezTo>
                      <a:pt x="3080" y="2742"/>
                      <a:pt x="3156" y="2666"/>
                      <a:pt x="3158" y="2572"/>
                    </a:cubicBezTo>
                    <a:cubicBezTo>
                      <a:pt x="3169" y="1974"/>
                      <a:pt x="3171" y="1375"/>
                      <a:pt x="3156" y="776"/>
                    </a:cubicBezTo>
                    <a:cubicBezTo>
                      <a:pt x="3152" y="586"/>
                      <a:pt x="3220" y="200"/>
                      <a:pt x="3024" y="62"/>
                    </a:cubicBezTo>
                    <a:cubicBezTo>
                      <a:pt x="2962" y="17"/>
                      <a:pt x="2877" y="1"/>
                      <a:pt x="2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>
                <a:off x="1907400" y="5071800"/>
                <a:ext cx="47075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1234" extrusionOk="0">
                    <a:moveTo>
                      <a:pt x="1771" y="0"/>
                    </a:moveTo>
                    <a:cubicBezTo>
                      <a:pt x="1758" y="0"/>
                      <a:pt x="1745" y="4"/>
                      <a:pt x="1731" y="13"/>
                    </a:cubicBezTo>
                    <a:cubicBezTo>
                      <a:pt x="1173" y="378"/>
                      <a:pt x="615" y="742"/>
                      <a:pt x="61" y="1107"/>
                    </a:cubicBezTo>
                    <a:cubicBezTo>
                      <a:pt x="1" y="1147"/>
                      <a:pt x="37" y="1234"/>
                      <a:pt x="93" y="1234"/>
                    </a:cubicBezTo>
                    <a:cubicBezTo>
                      <a:pt x="104" y="1234"/>
                      <a:pt x="116" y="1230"/>
                      <a:pt x="128" y="1223"/>
                    </a:cubicBezTo>
                    <a:cubicBezTo>
                      <a:pt x="690" y="866"/>
                      <a:pt x="1251" y="509"/>
                      <a:pt x="1811" y="150"/>
                    </a:cubicBezTo>
                    <a:cubicBezTo>
                      <a:pt x="1883" y="105"/>
                      <a:pt x="1837" y="0"/>
                      <a:pt x="1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22"/>
              <p:cNvSpPr/>
              <p:nvPr/>
            </p:nvSpPr>
            <p:spPr>
              <a:xfrm>
                <a:off x="1995775" y="5316725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0" y="1"/>
                    </a:moveTo>
                    <a:lnTo>
                      <a:pt x="0" y="12"/>
                    </a:lnTo>
                    <a:cubicBezTo>
                      <a:pt x="7" y="12"/>
                      <a:pt x="7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22"/>
              <p:cNvSpPr/>
              <p:nvPr/>
            </p:nvSpPr>
            <p:spPr>
              <a:xfrm>
                <a:off x="1995775" y="5316725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fill="none" extrusionOk="0">
                    <a:moveTo>
                      <a:pt x="0" y="12"/>
                    </a:moveTo>
                    <a:cubicBezTo>
                      <a:pt x="7" y="12"/>
                      <a:pt x="7" y="1"/>
                      <a:pt x="0" y="1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22"/>
              <p:cNvSpPr/>
              <p:nvPr/>
            </p:nvSpPr>
            <p:spPr>
              <a:xfrm>
                <a:off x="2003225" y="5310950"/>
                <a:ext cx="274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942" extrusionOk="0">
                    <a:moveTo>
                      <a:pt x="1034" y="0"/>
                    </a:moveTo>
                    <a:cubicBezTo>
                      <a:pt x="1027" y="0"/>
                      <a:pt x="1020" y="2"/>
                      <a:pt x="1012" y="7"/>
                    </a:cubicBezTo>
                    <a:cubicBezTo>
                      <a:pt x="644" y="239"/>
                      <a:pt x="316" y="525"/>
                      <a:pt x="34" y="856"/>
                    </a:cubicBezTo>
                    <a:cubicBezTo>
                      <a:pt x="1" y="893"/>
                      <a:pt x="33" y="941"/>
                      <a:pt x="70" y="941"/>
                    </a:cubicBezTo>
                    <a:cubicBezTo>
                      <a:pt x="81" y="941"/>
                      <a:pt x="93" y="937"/>
                      <a:pt x="104" y="926"/>
                    </a:cubicBezTo>
                    <a:cubicBezTo>
                      <a:pt x="427" y="647"/>
                      <a:pt x="746" y="361"/>
                      <a:pt x="1066" y="77"/>
                    </a:cubicBezTo>
                    <a:cubicBezTo>
                      <a:pt x="1098" y="49"/>
                      <a:pt x="1069" y="0"/>
                      <a:pt x="1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309" name="Google Shape;309;p22"/>
          <p:cNvGrpSpPr/>
          <p:nvPr/>
        </p:nvGrpSpPr>
        <p:grpSpPr>
          <a:xfrm>
            <a:off x="509358" y="5799900"/>
            <a:ext cx="10294455" cy="906800"/>
            <a:chOff x="235043" y="4322375"/>
            <a:chExt cx="7720841" cy="680100"/>
          </a:xfrm>
        </p:grpSpPr>
        <p:sp>
          <p:nvSpPr>
            <p:cNvPr id="310" name="Google Shape;310;p22"/>
            <p:cNvSpPr/>
            <p:nvPr/>
          </p:nvSpPr>
          <p:spPr>
            <a:xfrm>
              <a:off x="235043" y="4322375"/>
              <a:ext cx="7702475" cy="680100"/>
            </a:xfrm>
            <a:custGeom>
              <a:avLst/>
              <a:gdLst/>
              <a:ahLst/>
              <a:cxnLst/>
              <a:rect l="l" t="t" r="r" b="b"/>
              <a:pathLst>
                <a:path w="308099" h="27204" extrusionOk="0">
                  <a:moveTo>
                    <a:pt x="2795" y="0"/>
                  </a:moveTo>
                  <a:cubicBezTo>
                    <a:pt x="-508" y="8267"/>
                    <a:pt x="-2260" y="24708"/>
                    <a:pt x="6469" y="26452"/>
                  </a:cubicBezTo>
                  <a:cubicBezTo>
                    <a:pt x="9270" y="27012"/>
                    <a:pt x="13414" y="24872"/>
                    <a:pt x="13817" y="22044"/>
                  </a:cubicBezTo>
                  <a:cubicBezTo>
                    <a:pt x="14143" y="19756"/>
                    <a:pt x="12409" y="15711"/>
                    <a:pt x="10143" y="16165"/>
                  </a:cubicBezTo>
                  <a:cubicBezTo>
                    <a:pt x="8046" y="16585"/>
                    <a:pt x="7162" y="20899"/>
                    <a:pt x="8674" y="22411"/>
                  </a:cubicBezTo>
                  <a:cubicBezTo>
                    <a:pt x="16515" y="30252"/>
                    <a:pt x="30650" y="26085"/>
                    <a:pt x="41739" y="26085"/>
                  </a:cubicBezTo>
                  <a:cubicBezTo>
                    <a:pt x="64809" y="26085"/>
                    <a:pt x="87941" y="24726"/>
                    <a:pt x="110809" y="21676"/>
                  </a:cubicBezTo>
                  <a:cubicBezTo>
                    <a:pt x="130601" y="19036"/>
                    <a:pt x="150808" y="18401"/>
                    <a:pt x="170694" y="20207"/>
                  </a:cubicBezTo>
                  <a:cubicBezTo>
                    <a:pt x="178818" y="20945"/>
                    <a:pt x="186785" y="23513"/>
                    <a:pt x="194942" y="23513"/>
                  </a:cubicBezTo>
                  <a:cubicBezTo>
                    <a:pt x="218578" y="23513"/>
                    <a:pt x="242451" y="26855"/>
                    <a:pt x="265849" y="23513"/>
                  </a:cubicBezTo>
                  <a:cubicBezTo>
                    <a:pt x="279880" y="21509"/>
                    <a:pt x="293926" y="18737"/>
                    <a:pt x="308099" y="1873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11" name="Google Shape;311;p22"/>
            <p:cNvSpPr/>
            <p:nvPr/>
          </p:nvSpPr>
          <p:spPr>
            <a:xfrm>
              <a:off x="7864050" y="4726500"/>
              <a:ext cx="82650" cy="64300"/>
            </a:xfrm>
            <a:custGeom>
              <a:avLst/>
              <a:gdLst/>
              <a:ahLst/>
              <a:cxnLst/>
              <a:rect l="l" t="t" r="r" b="b"/>
              <a:pathLst>
                <a:path w="3306" h="2572" extrusionOk="0">
                  <a:moveTo>
                    <a:pt x="0" y="0"/>
                  </a:moveTo>
                  <a:cubicBezTo>
                    <a:pt x="1324" y="442"/>
                    <a:pt x="2682" y="1323"/>
                    <a:pt x="3306" y="2572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12" name="Google Shape;312;p22"/>
            <p:cNvSpPr/>
            <p:nvPr/>
          </p:nvSpPr>
          <p:spPr>
            <a:xfrm>
              <a:off x="7873235" y="4781630"/>
              <a:ext cx="82650" cy="119402"/>
            </a:xfrm>
            <a:custGeom>
              <a:avLst/>
              <a:gdLst/>
              <a:ahLst/>
              <a:cxnLst/>
              <a:rect l="l" t="t" r="r" b="b"/>
              <a:pathLst>
                <a:path w="1469" h="2204" extrusionOk="0">
                  <a:moveTo>
                    <a:pt x="1469" y="0"/>
                  </a:moveTo>
                  <a:cubicBezTo>
                    <a:pt x="939" y="706"/>
                    <a:pt x="394" y="1414"/>
                    <a:pt x="0" y="2204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13" name="Google Shape;313;p22"/>
          <p:cNvGrpSpPr/>
          <p:nvPr/>
        </p:nvGrpSpPr>
        <p:grpSpPr>
          <a:xfrm>
            <a:off x="11077649" y="5490586"/>
            <a:ext cx="1197932" cy="1308663"/>
            <a:chOff x="8308236" y="4117939"/>
            <a:chExt cx="898449" cy="981497"/>
          </a:xfrm>
        </p:grpSpPr>
        <p:grpSp>
          <p:nvGrpSpPr>
            <p:cNvPr id="314" name="Google Shape;314;p22"/>
            <p:cNvGrpSpPr/>
            <p:nvPr/>
          </p:nvGrpSpPr>
          <p:grpSpPr>
            <a:xfrm>
              <a:off x="8531621" y="4285441"/>
              <a:ext cx="480375" cy="720710"/>
              <a:chOff x="646025" y="3721675"/>
              <a:chExt cx="642900" cy="964419"/>
            </a:xfrm>
          </p:grpSpPr>
          <p:sp>
            <p:nvSpPr>
              <p:cNvPr id="315" name="Google Shape;315;p22"/>
              <p:cNvSpPr/>
              <p:nvPr/>
            </p:nvSpPr>
            <p:spPr>
              <a:xfrm>
                <a:off x="646025" y="3721675"/>
                <a:ext cx="642900" cy="6429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22"/>
              <p:cNvSpPr/>
              <p:nvPr/>
            </p:nvSpPr>
            <p:spPr>
              <a:xfrm rot="10800000">
                <a:off x="810528" y="4226794"/>
                <a:ext cx="314100" cy="459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17" name="Google Shape;317;p22"/>
            <p:cNvGrpSpPr/>
            <p:nvPr/>
          </p:nvGrpSpPr>
          <p:grpSpPr>
            <a:xfrm rot="-496510">
              <a:off x="8367377" y="4169511"/>
              <a:ext cx="780168" cy="878352"/>
              <a:chOff x="335325" y="2071575"/>
              <a:chExt cx="460950" cy="518900"/>
            </a:xfrm>
          </p:grpSpPr>
          <p:sp>
            <p:nvSpPr>
              <p:cNvPr id="318" name="Google Shape;318;p22"/>
              <p:cNvSpPr/>
              <p:nvPr/>
            </p:nvSpPr>
            <p:spPr>
              <a:xfrm>
                <a:off x="409650" y="2153200"/>
                <a:ext cx="305250" cy="437275"/>
              </a:xfrm>
              <a:custGeom>
                <a:avLst/>
                <a:gdLst/>
                <a:ahLst/>
                <a:cxnLst/>
                <a:rect l="l" t="t" r="r" b="b"/>
                <a:pathLst>
                  <a:path w="12210" h="17491" extrusionOk="0">
                    <a:moveTo>
                      <a:pt x="5993" y="311"/>
                    </a:moveTo>
                    <a:cubicBezTo>
                      <a:pt x="6307" y="311"/>
                      <a:pt x="6621" y="332"/>
                      <a:pt x="6932" y="374"/>
                    </a:cubicBezTo>
                    <a:cubicBezTo>
                      <a:pt x="10209" y="824"/>
                      <a:pt x="12209" y="4338"/>
                      <a:pt x="10678" y="7352"/>
                    </a:cubicBezTo>
                    <a:cubicBezTo>
                      <a:pt x="9698" y="9281"/>
                      <a:pt x="7108" y="10035"/>
                      <a:pt x="7004" y="12408"/>
                    </a:cubicBezTo>
                    <a:lnTo>
                      <a:pt x="7001" y="12408"/>
                    </a:lnTo>
                    <a:cubicBezTo>
                      <a:pt x="6948" y="12414"/>
                      <a:pt x="6907" y="12454"/>
                      <a:pt x="6897" y="12507"/>
                    </a:cubicBezTo>
                    <a:cubicBezTo>
                      <a:pt x="6598" y="12570"/>
                      <a:pt x="6296" y="12616"/>
                      <a:pt x="5992" y="12647"/>
                    </a:cubicBezTo>
                    <a:cubicBezTo>
                      <a:pt x="6285" y="11192"/>
                      <a:pt x="6429" y="9757"/>
                      <a:pt x="6931" y="8344"/>
                    </a:cubicBezTo>
                    <a:cubicBezTo>
                      <a:pt x="7221" y="7527"/>
                      <a:pt x="7589" y="6770"/>
                      <a:pt x="8002" y="6039"/>
                    </a:cubicBezTo>
                    <a:cubicBezTo>
                      <a:pt x="8143" y="6080"/>
                      <a:pt x="8282" y="6101"/>
                      <a:pt x="8415" y="6101"/>
                    </a:cubicBezTo>
                    <a:cubicBezTo>
                      <a:pt x="8801" y="6101"/>
                      <a:pt x="9137" y="5924"/>
                      <a:pt x="9326" y="5535"/>
                    </a:cubicBezTo>
                    <a:cubicBezTo>
                      <a:pt x="9374" y="5437"/>
                      <a:pt x="9299" y="5359"/>
                      <a:pt x="9219" y="5359"/>
                    </a:cubicBezTo>
                    <a:cubicBezTo>
                      <a:pt x="9181" y="5359"/>
                      <a:pt x="9141" y="5376"/>
                      <a:pt x="9113" y="5417"/>
                    </a:cubicBezTo>
                    <a:cubicBezTo>
                      <a:pt x="8927" y="5682"/>
                      <a:pt x="8696" y="5782"/>
                      <a:pt x="8444" y="5782"/>
                    </a:cubicBezTo>
                    <a:cubicBezTo>
                      <a:pt x="8355" y="5782"/>
                      <a:pt x="8263" y="5769"/>
                      <a:pt x="8169" y="5747"/>
                    </a:cubicBezTo>
                    <a:cubicBezTo>
                      <a:pt x="8515" y="5157"/>
                      <a:pt x="8885" y="4581"/>
                      <a:pt x="9270" y="4000"/>
                    </a:cubicBezTo>
                    <a:cubicBezTo>
                      <a:pt x="9325" y="3917"/>
                      <a:pt x="9241" y="3824"/>
                      <a:pt x="9159" y="3824"/>
                    </a:cubicBezTo>
                    <a:cubicBezTo>
                      <a:pt x="9130" y="3824"/>
                      <a:pt x="9102" y="3835"/>
                      <a:pt x="9079" y="3862"/>
                    </a:cubicBezTo>
                    <a:cubicBezTo>
                      <a:pt x="8636" y="4386"/>
                      <a:pt x="8215" y="4985"/>
                      <a:pt x="7830" y="5632"/>
                    </a:cubicBezTo>
                    <a:cubicBezTo>
                      <a:pt x="7267" y="5390"/>
                      <a:pt x="6685" y="4931"/>
                      <a:pt x="6288" y="4813"/>
                    </a:cubicBezTo>
                    <a:cubicBezTo>
                      <a:pt x="5977" y="4722"/>
                      <a:pt x="5656" y="4675"/>
                      <a:pt x="5334" y="4675"/>
                    </a:cubicBezTo>
                    <a:cubicBezTo>
                      <a:pt x="5113" y="4675"/>
                      <a:pt x="4891" y="4697"/>
                      <a:pt x="4672" y="4742"/>
                    </a:cubicBezTo>
                    <a:cubicBezTo>
                      <a:pt x="4315" y="4810"/>
                      <a:pt x="3851" y="4961"/>
                      <a:pt x="3485" y="5201"/>
                    </a:cubicBezTo>
                    <a:cubicBezTo>
                      <a:pt x="3365" y="4958"/>
                      <a:pt x="3238" y="4721"/>
                      <a:pt x="3096" y="4488"/>
                    </a:cubicBezTo>
                    <a:cubicBezTo>
                      <a:pt x="3078" y="4460"/>
                      <a:pt x="3054" y="4448"/>
                      <a:pt x="3031" y="4448"/>
                    </a:cubicBezTo>
                    <a:cubicBezTo>
                      <a:pt x="2977" y="4448"/>
                      <a:pt x="2925" y="4509"/>
                      <a:pt x="2956" y="4574"/>
                    </a:cubicBezTo>
                    <a:cubicBezTo>
                      <a:pt x="3075" y="4829"/>
                      <a:pt x="3188" y="5084"/>
                      <a:pt x="3295" y="5339"/>
                    </a:cubicBezTo>
                    <a:cubicBezTo>
                      <a:pt x="3000" y="5588"/>
                      <a:pt x="2820" y="5913"/>
                      <a:pt x="2914" y="6319"/>
                    </a:cubicBezTo>
                    <a:cubicBezTo>
                      <a:pt x="2922" y="6354"/>
                      <a:pt x="2951" y="6370"/>
                      <a:pt x="2981" y="6370"/>
                    </a:cubicBezTo>
                    <a:cubicBezTo>
                      <a:pt x="3018" y="6370"/>
                      <a:pt x="3056" y="6345"/>
                      <a:pt x="3053" y="6300"/>
                    </a:cubicBezTo>
                    <a:cubicBezTo>
                      <a:pt x="3032" y="5975"/>
                      <a:pt x="3160" y="5722"/>
                      <a:pt x="3372" y="5527"/>
                    </a:cubicBezTo>
                    <a:cubicBezTo>
                      <a:pt x="3955" y="6970"/>
                      <a:pt x="4322" y="8446"/>
                      <a:pt x="4436" y="10031"/>
                    </a:cubicBezTo>
                    <a:cubicBezTo>
                      <a:pt x="4459" y="10341"/>
                      <a:pt x="4476" y="10650"/>
                      <a:pt x="4463" y="10961"/>
                    </a:cubicBezTo>
                    <a:cubicBezTo>
                      <a:pt x="4451" y="11292"/>
                      <a:pt x="4063" y="12224"/>
                      <a:pt x="4215" y="12510"/>
                    </a:cubicBezTo>
                    <a:cubicBezTo>
                      <a:pt x="4221" y="12521"/>
                      <a:pt x="4226" y="12532"/>
                      <a:pt x="4229" y="12543"/>
                    </a:cubicBezTo>
                    <a:cubicBezTo>
                      <a:pt x="3949" y="12465"/>
                      <a:pt x="3692" y="12349"/>
                      <a:pt x="3477" y="12185"/>
                    </a:cubicBezTo>
                    <a:cubicBezTo>
                      <a:pt x="3482" y="12127"/>
                      <a:pt x="3480" y="12073"/>
                      <a:pt x="3482" y="12016"/>
                    </a:cubicBezTo>
                    <a:cubicBezTo>
                      <a:pt x="3493" y="12014"/>
                      <a:pt x="3502" y="12006"/>
                      <a:pt x="3509" y="11996"/>
                    </a:cubicBezTo>
                    <a:cubicBezTo>
                      <a:pt x="3732" y="11617"/>
                      <a:pt x="3974" y="11251"/>
                      <a:pt x="4231" y="10894"/>
                    </a:cubicBezTo>
                    <a:cubicBezTo>
                      <a:pt x="4255" y="10859"/>
                      <a:pt x="4217" y="10819"/>
                      <a:pt x="4183" y="10819"/>
                    </a:cubicBezTo>
                    <a:cubicBezTo>
                      <a:pt x="4171" y="10819"/>
                      <a:pt x="4160" y="10823"/>
                      <a:pt x="4151" y="10835"/>
                    </a:cubicBezTo>
                    <a:cubicBezTo>
                      <a:pt x="3906" y="11157"/>
                      <a:pt x="3684" y="11496"/>
                      <a:pt x="3486" y="11848"/>
                    </a:cubicBezTo>
                    <a:cubicBezTo>
                      <a:pt x="3482" y="11518"/>
                      <a:pt x="3420" y="11193"/>
                      <a:pt x="3303" y="10884"/>
                    </a:cubicBezTo>
                    <a:cubicBezTo>
                      <a:pt x="3431" y="10647"/>
                      <a:pt x="3557" y="10407"/>
                      <a:pt x="3671" y="10162"/>
                    </a:cubicBezTo>
                    <a:cubicBezTo>
                      <a:pt x="3687" y="10129"/>
                      <a:pt x="3659" y="10100"/>
                      <a:pt x="3632" y="10100"/>
                    </a:cubicBezTo>
                    <a:cubicBezTo>
                      <a:pt x="3619" y="10100"/>
                      <a:pt x="3606" y="10106"/>
                      <a:pt x="3598" y="10122"/>
                    </a:cubicBezTo>
                    <a:cubicBezTo>
                      <a:pt x="3479" y="10339"/>
                      <a:pt x="3369" y="10560"/>
                      <a:pt x="3262" y="10784"/>
                    </a:cubicBezTo>
                    <a:cubicBezTo>
                      <a:pt x="3155" y="10522"/>
                      <a:pt x="3010" y="10274"/>
                      <a:pt x="2841" y="10025"/>
                    </a:cubicBezTo>
                    <a:cubicBezTo>
                      <a:pt x="2959" y="9816"/>
                      <a:pt x="3077" y="9607"/>
                      <a:pt x="3203" y="9403"/>
                    </a:cubicBezTo>
                    <a:cubicBezTo>
                      <a:pt x="3222" y="9371"/>
                      <a:pt x="3193" y="9341"/>
                      <a:pt x="3163" y="9341"/>
                    </a:cubicBezTo>
                    <a:cubicBezTo>
                      <a:pt x="3150" y="9341"/>
                      <a:pt x="3136" y="9347"/>
                      <a:pt x="3126" y="9362"/>
                    </a:cubicBezTo>
                    <a:cubicBezTo>
                      <a:pt x="3002" y="9548"/>
                      <a:pt x="2890" y="9743"/>
                      <a:pt x="2785" y="9940"/>
                    </a:cubicBezTo>
                    <a:cubicBezTo>
                      <a:pt x="2709" y="9834"/>
                      <a:pt x="2629" y="9725"/>
                      <a:pt x="2545" y="9617"/>
                    </a:cubicBezTo>
                    <a:cubicBezTo>
                      <a:pt x="2478" y="9532"/>
                      <a:pt x="2411" y="9448"/>
                      <a:pt x="2345" y="9365"/>
                    </a:cubicBezTo>
                    <a:cubicBezTo>
                      <a:pt x="2431" y="9230"/>
                      <a:pt x="2506" y="9086"/>
                      <a:pt x="2570" y="8938"/>
                    </a:cubicBezTo>
                    <a:cubicBezTo>
                      <a:pt x="2582" y="8911"/>
                      <a:pt x="2559" y="8887"/>
                      <a:pt x="2537" y="8887"/>
                    </a:cubicBezTo>
                    <a:cubicBezTo>
                      <a:pt x="2527" y="8887"/>
                      <a:pt x="2517" y="8893"/>
                      <a:pt x="2511" y="8906"/>
                    </a:cubicBezTo>
                    <a:cubicBezTo>
                      <a:pt x="2446" y="9042"/>
                      <a:pt x="2374" y="9175"/>
                      <a:pt x="2296" y="9305"/>
                    </a:cubicBezTo>
                    <a:cubicBezTo>
                      <a:pt x="2141" y="9113"/>
                      <a:pt x="1988" y="8927"/>
                      <a:pt x="1840" y="8740"/>
                    </a:cubicBezTo>
                    <a:cubicBezTo>
                      <a:pt x="1917" y="8640"/>
                      <a:pt x="1993" y="8541"/>
                      <a:pt x="2068" y="8441"/>
                    </a:cubicBezTo>
                    <a:cubicBezTo>
                      <a:pt x="2087" y="8414"/>
                      <a:pt x="2065" y="8382"/>
                      <a:pt x="2041" y="8382"/>
                    </a:cubicBezTo>
                    <a:cubicBezTo>
                      <a:pt x="2034" y="8382"/>
                      <a:pt x="2025" y="8386"/>
                      <a:pt x="2019" y="8395"/>
                    </a:cubicBezTo>
                    <a:cubicBezTo>
                      <a:pt x="1944" y="8490"/>
                      <a:pt x="1872" y="8589"/>
                      <a:pt x="1799" y="8686"/>
                    </a:cubicBezTo>
                    <a:cubicBezTo>
                      <a:pt x="1692" y="8551"/>
                      <a:pt x="1588" y="8417"/>
                      <a:pt x="1489" y="8281"/>
                    </a:cubicBezTo>
                    <a:cubicBezTo>
                      <a:pt x="1678" y="8009"/>
                      <a:pt x="1866" y="7735"/>
                      <a:pt x="2041" y="7454"/>
                    </a:cubicBezTo>
                    <a:cubicBezTo>
                      <a:pt x="2059" y="7424"/>
                      <a:pt x="2034" y="7397"/>
                      <a:pt x="2007" y="7397"/>
                    </a:cubicBezTo>
                    <a:cubicBezTo>
                      <a:pt x="1994" y="7397"/>
                      <a:pt x="1981" y="7403"/>
                      <a:pt x="1972" y="7416"/>
                    </a:cubicBezTo>
                    <a:cubicBezTo>
                      <a:pt x="1787" y="7677"/>
                      <a:pt x="1614" y="7945"/>
                      <a:pt x="1440" y="8213"/>
                    </a:cubicBezTo>
                    <a:cubicBezTo>
                      <a:pt x="1281" y="7996"/>
                      <a:pt x="1134" y="7771"/>
                      <a:pt x="997" y="7539"/>
                    </a:cubicBezTo>
                    <a:cubicBezTo>
                      <a:pt x="1218" y="7148"/>
                      <a:pt x="1462" y="6770"/>
                      <a:pt x="1732" y="6410"/>
                    </a:cubicBezTo>
                    <a:cubicBezTo>
                      <a:pt x="1756" y="6378"/>
                      <a:pt x="1727" y="6336"/>
                      <a:pt x="1697" y="6336"/>
                    </a:cubicBezTo>
                    <a:cubicBezTo>
                      <a:pt x="1688" y="6336"/>
                      <a:pt x="1678" y="6341"/>
                      <a:pt x="1670" y="6351"/>
                    </a:cubicBezTo>
                    <a:cubicBezTo>
                      <a:pt x="1400" y="6700"/>
                      <a:pt x="1160" y="7068"/>
                      <a:pt x="951" y="7456"/>
                    </a:cubicBezTo>
                    <a:cubicBezTo>
                      <a:pt x="630" y="6885"/>
                      <a:pt x="401" y="6260"/>
                      <a:pt x="348" y="5503"/>
                    </a:cubicBezTo>
                    <a:cubicBezTo>
                      <a:pt x="345" y="5476"/>
                      <a:pt x="345" y="5449"/>
                      <a:pt x="344" y="5420"/>
                    </a:cubicBezTo>
                    <a:cubicBezTo>
                      <a:pt x="506" y="5191"/>
                      <a:pt x="707" y="4971"/>
                      <a:pt x="857" y="4767"/>
                    </a:cubicBezTo>
                    <a:cubicBezTo>
                      <a:pt x="1112" y="4420"/>
                      <a:pt x="1360" y="4067"/>
                      <a:pt x="1606" y="3714"/>
                    </a:cubicBezTo>
                    <a:cubicBezTo>
                      <a:pt x="1624" y="3687"/>
                      <a:pt x="1595" y="3657"/>
                      <a:pt x="1569" y="3657"/>
                    </a:cubicBezTo>
                    <a:cubicBezTo>
                      <a:pt x="1560" y="3657"/>
                      <a:pt x="1552" y="3660"/>
                      <a:pt x="1545" y="3669"/>
                    </a:cubicBezTo>
                    <a:cubicBezTo>
                      <a:pt x="1268" y="4037"/>
                      <a:pt x="995" y="4408"/>
                      <a:pt x="729" y="4783"/>
                    </a:cubicBezTo>
                    <a:cubicBezTo>
                      <a:pt x="611" y="4947"/>
                      <a:pt x="468" y="5118"/>
                      <a:pt x="339" y="5298"/>
                    </a:cubicBezTo>
                    <a:cubicBezTo>
                      <a:pt x="328" y="4979"/>
                      <a:pt x="348" y="4659"/>
                      <a:pt x="399" y="4345"/>
                    </a:cubicBezTo>
                    <a:cubicBezTo>
                      <a:pt x="407" y="4341"/>
                      <a:pt x="414" y="4337"/>
                      <a:pt x="418" y="4330"/>
                    </a:cubicBezTo>
                    <a:cubicBezTo>
                      <a:pt x="704" y="3777"/>
                      <a:pt x="1077" y="3285"/>
                      <a:pt x="1510" y="2840"/>
                    </a:cubicBezTo>
                    <a:cubicBezTo>
                      <a:pt x="1546" y="2803"/>
                      <a:pt x="1512" y="2755"/>
                      <a:pt x="1472" y="2755"/>
                    </a:cubicBezTo>
                    <a:cubicBezTo>
                      <a:pt x="1460" y="2755"/>
                      <a:pt x="1448" y="2760"/>
                      <a:pt x="1437" y="2770"/>
                    </a:cubicBezTo>
                    <a:cubicBezTo>
                      <a:pt x="1030" y="3148"/>
                      <a:pt x="710" y="3592"/>
                      <a:pt x="453" y="4078"/>
                    </a:cubicBezTo>
                    <a:cubicBezTo>
                      <a:pt x="1011" y="1651"/>
                      <a:pt x="3488" y="311"/>
                      <a:pt x="5993" y="311"/>
                    </a:cubicBezTo>
                    <a:close/>
                    <a:moveTo>
                      <a:pt x="5338" y="4965"/>
                    </a:moveTo>
                    <a:cubicBezTo>
                      <a:pt x="5626" y="4965"/>
                      <a:pt x="5879" y="4992"/>
                      <a:pt x="6052" y="5036"/>
                    </a:cubicBezTo>
                    <a:cubicBezTo>
                      <a:pt x="6674" y="5197"/>
                      <a:pt x="7122" y="5642"/>
                      <a:pt x="7670" y="5907"/>
                    </a:cubicBezTo>
                    <a:cubicBezTo>
                      <a:pt x="6500" y="7967"/>
                      <a:pt x="5719" y="10466"/>
                      <a:pt x="5864" y="12655"/>
                    </a:cubicBezTo>
                    <a:cubicBezTo>
                      <a:pt x="5693" y="12668"/>
                      <a:pt x="5519" y="12676"/>
                      <a:pt x="5345" y="12676"/>
                    </a:cubicBezTo>
                    <a:cubicBezTo>
                      <a:pt x="4998" y="12676"/>
                      <a:pt x="4653" y="12645"/>
                      <a:pt x="4333" y="12569"/>
                    </a:cubicBezTo>
                    <a:cubicBezTo>
                      <a:pt x="5023" y="12559"/>
                      <a:pt x="4599" y="9010"/>
                      <a:pt x="4564" y="8779"/>
                    </a:cubicBezTo>
                    <a:cubicBezTo>
                      <a:pt x="4387" y="7601"/>
                      <a:pt x="4078" y="6447"/>
                      <a:pt x="3571" y="5376"/>
                    </a:cubicBezTo>
                    <a:cubicBezTo>
                      <a:pt x="4046" y="5075"/>
                      <a:pt x="4760" y="4965"/>
                      <a:pt x="5338" y="4965"/>
                    </a:cubicBezTo>
                    <a:close/>
                    <a:moveTo>
                      <a:pt x="3282" y="12212"/>
                    </a:moveTo>
                    <a:cubicBezTo>
                      <a:pt x="3289" y="12253"/>
                      <a:pt x="3325" y="12283"/>
                      <a:pt x="3369" y="12283"/>
                    </a:cubicBezTo>
                    <a:cubicBezTo>
                      <a:pt x="3802" y="12789"/>
                      <a:pt x="4579" y="12949"/>
                      <a:pt x="5366" y="12949"/>
                    </a:cubicBezTo>
                    <a:cubicBezTo>
                      <a:pt x="6036" y="12949"/>
                      <a:pt x="6713" y="12833"/>
                      <a:pt x="7194" y="12717"/>
                    </a:cubicBezTo>
                    <a:cubicBezTo>
                      <a:pt x="7308" y="12790"/>
                      <a:pt x="7426" y="12844"/>
                      <a:pt x="7495" y="12988"/>
                    </a:cubicBezTo>
                    <a:cubicBezTo>
                      <a:pt x="7589" y="13182"/>
                      <a:pt x="7541" y="13397"/>
                      <a:pt x="7422" y="13566"/>
                    </a:cubicBezTo>
                    <a:cubicBezTo>
                      <a:pt x="6739" y="13793"/>
                      <a:pt x="6083" y="14005"/>
                      <a:pt x="5353" y="14005"/>
                    </a:cubicBezTo>
                    <a:cubicBezTo>
                      <a:pt x="5350" y="14005"/>
                      <a:pt x="5348" y="14005"/>
                      <a:pt x="5345" y="14005"/>
                    </a:cubicBezTo>
                    <a:cubicBezTo>
                      <a:pt x="4905" y="14005"/>
                      <a:pt x="3510" y="13928"/>
                      <a:pt x="3067" y="13455"/>
                    </a:cubicBezTo>
                    <a:cubicBezTo>
                      <a:pt x="2946" y="13213"/>
                      <a:pt x="2846" y="12993"/>
                      <a:pt x="2924" y="12712"/>
                    </a:cubicBezTo>
                    <a:cubicBezTo>
                      <a:pt x="2981" y="12500"/>
                      <a:pt x="3114" y="12338"/>
                      <a:pt x="3282" y="12212"/>
                    </a:cubicBezTo>
                    <a:close/>
                    <a:moveTo>
                      <a:pt x="2911" y="13589"/>
                    </a:moveTo>
                    <a:cubicBezTo>
                      <a:pt x="2917" y="13595"/>
                      <a:pt x="2924" y="13601"/>
                      <a:pt x="2932" y="13608"/>
                    </a:cubicBezTo>
                    <a:cubicBezTo>
                      <a:pt x="2940" y="13614"/>
                      <a:pt x="2951" y="13614"/>
                      <a:pt x="2959" y="13617"/>
                    </a:cubicBezTo>
                    <a:cubicBezTo>
                      <a:pt x="3278" y="13997"/>
                      <a:pt x="4121" y="14123"/>
                      <a:pt x="4487" y="14182"/>
                    </a:cubicBezTo>
                    <a:cubicBezTo>
                      <a:pt x="4766" y="14225"/>
                      <a:pt x="5053" y="14248"/>
                      <a:pt x="5342" y="14248"/>
                    </a:cubicBezTo>
                    <a:cubicBezTo>
                      <a:pt x="6011" y="14248"/>
                      <a:pt x="6689" y="14125"/>
                      <a:pt x="7291" y="13850"/>
                    </a:cubicBezTo>
                    <a:cubicBezTo>
                      <a:pt x="7337" y="13976"/>
                      <a:pt x="7412" y="14081"/>
                      <a:pt x="7410" y="14234"/>
                    </a:cubicBezTo>
                    <a:cubicBezTo>
                      <a:pt x="7410" y="14314"/>
                      <a:pt x="7394" y="14394"/>
                      <a:pt x="7367" y="14468"/>
                    </a:cubicBezTo>
                    <a:cubicBezTo>
                      <a:pt x="7348" y="14473"/>
                      <a:pt x="7332" y="14484"/>
                      <a:pt x="7321" y="14500"/>
                    </a:cubicBezTo>
                    <a:cubicBezTo>
                      <a:pt x="6822" y="15133"/>
                      <a:pt x="5930" y="15281"/>
                      <a:pt x="5166" y="15297"/>
                    </a:cubicBezTo>
                    <a:cubicBezTo>
                      <a:pt x="5152" y="15298"/>
                      <a:pt x="5136" y="15298"/>
                      <a:pt x="5118" y="15298"/>
                    </a:cubicBezTo>
                    <a:cubicBezTo>
                      <a:pt x="4738" y="15298"/>
                      <a:pt x="3625" y="15228"/>
                      <a:pt x="3106" y="14907"/>
                    </a:cubicBezTo>
                    <a:cubicBezTo>
                      <a:pt x="3118" y="14870"/>
                      <a:pt x="3109" y="14829"/>
                      <a:pt x="3078" y="14803"/>
                    </a:cubicBezTo>
                    <a:cubicBezTo>
                      <a:pt x="2994" y="14735"/>
                      <a:pt x="2916" y="14661"/>
                      <a:pt x="2841" y="14582"/>
                    </a:cubicBezTo>
                    <a:cubicBezTo>
                      <a:pt x="2841" y="14577"/>
                      <a:pt x="2836" y="14572"/>
                      <a:pt x="2836" y="14567"/>
                    </a:cubicBezTo>
                    <a:cubicBezTo>
                      <a:pt x="2833" y="14547"/>
                      <a:pt x="2815" y="14531"/>
                      <a:pt x="2796" y="14531"/>
                    </a:cubicBezTo>
                    <a:cubicBezTo>
                      <a:pt x="2713" y="14427"/>
                      <a:pt x="2666" y="14301"/>
                      <a:pt x="2662" y="14169"/>
                    </a:cubicBezTo>
                    <a:cubicBezTo>
                      <a:pt x="2650" y="13915"/>
                      <a:pt x="2792" y="13774"/>
                      <a:pt x="2911" y="13589"/>
                    </a:cubicBezTo>
                    <a:close/>
                    <a:moveTo>
                      <a:pt x="2774" y="14877"/>
                    </a:moveTo>
                    <a:lnTo>
                      <a:pt x="2774" y="14877"/>
                    </a:lnTo>
                    <a:cubicBezTo>
                      <a:pt x="2795" y="14894"/>
                      <a:pt x="2817" y="14912"/>
                      <a:pt x="2841" y="14928"/>
                    </a:cubicBezTo>
                    <a:cubicBezTo>
                      <a:pt x="3204" y="15385"/>
                      <a:pt x="4315" y="15501"/>
                      <a:pt x="4736" y="15530"/>
                    </a:cubicBezTo>
                    <a:cubicBezTo>
                      <a:pt x="4871" y="15540"/>
                      <a:pt x="5013" y="15545"/>
                      <a:pt x="5159" y="15545"/>
                    </a:cubicBezTo>
                    <a:cubicBezTo>
                      <a:pt x="5842" y="15545"/>
                      <a:pt x="6608" y="15421"/>
                      <a:pt x="7143" y="15017"/>
                    </a:cubicBezTo>
                    <a:lnTo>
                      <a:pt x="7143" y="15017"/>
                    </a:lnTo>
                    <a:cubicBezTo>
                      <a:pt x="8147" y="15983"/>
                      <a:pt x="5228" y="16238"/>
                      <a:pt x="5068" y="16239"/>
                    </a:cubicBezTo>
                    <a:cubicBezTo>
                      <a:pt x="5038" y="16240"/>
                      <a:pt x="5009" y="16240"/>
                      <a:pt x="4980" y="16240"/>
                    </a:cubicBezTo>
                    <a:cubicBezTo>
                      <a:pt x="4518" y="16240"/>
                      <a:pt x="4066" y="16181"/>
                      <a:pt x="3617" y="16093"/>
                    </a:cubicBezTo>
                    <a:cubicBezTo>
                      <a:pt x="3609" y="16065"/>
                      <a:pt x="3585" y="16046"/>
                      <a:pt x="3558" y="16042"/>
                    </a:cubicBezTo>
                    <a:cubicBezTo>
                      <a:pt x="3421" y="16024"/>
                      <a:pt x="3295" y="16019"/>
                      <a:pt x="3177" y="15995"/>
                    </a:cubicBezTo>
                    <a:cubicBezTo>
                      <a:pt x="3165" y="15992"/>
                      <a:pt x="3150" y="15989"/>
                      <a:pt x="3137" y="15986"/>
                    </a:cubicBezTo>
                    <a:cubicBezTo>
                      <a:pt x="3012" y="15956"/>
                      <a:pt x="2897" y="15889"/>
                      <a:pt x="2811" y="15791"/>
                    </a:cubicBezTo>
                    <a:cubicBezTo>
                      <a:pt x="2583" y="15541"/>
                      <a:pt x="2599" y="15151"/>
                      <a:pt x="2774" y="14877"/>
                    </a:cubicBezTo>
                    <a:close/>
                    <a:moveTo>
                      <a:pt x="6851" y="16217"/>
                    </a:moveTo>
                    <a:lnTo>
                      <a:pt x="6851" y="16217"/>
                    </a:lnTo>
                    <a:cubicBezTo>
                      <a:pt x="6354" y="16823"/>
                      <a:pt x="5481" y="17221"/>
                      <a:pt x="4674" y="17221"/>
                    </a:cubicBezTo>
                    <a:cubicBezTo>
                      <a:pt x="3984" y="17221"/>
                      <a:pt x="3342" y="16930"/>
                      <a:pt x="3026" y="16228"/>
                    </a:cubicBezTo>
                    <a:lnTo>
                      <a:pt x="3026" y="16228"/>
                    </a:lnTo>
                    <a:cubicBezTo>
                      <a:pt x="3119" y="16264"/>
                      <a:pt x="3217" y="16284"/>
                      <a:pt x="3311" y="16284"/>
                    </a:cubicBezTo>
                    <a:cubicBezTo>
                      <a:pt x="3365" y="16284"/>
                      <a:pt x="3418" y="16278"/>
                      <a:pt x="3469" y="16263"/>
                    </a:cubicBezTo>
                    <a:cubicBezTo>
                      <a:pt x="4006" y="16428"/>
                      <a:pt x="4583" y="16519"/>
                      <a:pt x="5156" y="16519"/>
                    </a:cubicBezTo>
                    <a:cubicBezTo>
                      <a:pt x="5741" y="16519"/>
                      <a:pt x="6322" y="16424"/>
                      <a:pt x="6851" y="16217"/>
                    </a:cubicBezTo>
                    <a:close/>
                    <a:moveTo>
                      <a:pt x="5975" y="0"/>
                    </a:moveTo>
                    <a:cubicBezTo>
                      <a:pt x="3670" y="0"/>
                      <a:pt x="1313" y="1009"/>
                      <a:pt x="410" y="3266"/>
                    </a:cubicBezTo>
                    <a:cubicBezTo>
                      <a:pt x="95" y="4051"/>
                      <a:pt x="1" y="4895"/>
                      <a:pt x="93" y="5722"/>
                    </a:cubicBezTo>
                    <a:cubicBezTo>
                      <a:pt x="77" y="5762"/>
                      <a:pt x="63" y="5803"/>
                      <a:pt x="50" y="5843"/>
                    </a:cubicBezTo>
                    <a:cubicBezTo>
                      <a:pt x="44" y="5866"/>
                      <a:pt x="61" y="5880"/>
                      <a:pt x="79" y="5880"/>
                    </a:cubicBezTo>
                    <a:cubicBezTo>
                      <a:pt x="90" y="5880"/>
                      <a:pt x="101" y="5875"/>
                      <a:pt x="108" y="5864"/>
                    </a:cubicBezTo>
                    <a:cubicBezTo>
                      <a:pt x="184" y="6418"/>
                      <a:pt x="347" y="6960"/>
                      <a:pt x="587" y="7465"/>
                    </a:cubicBezTo>
                    <a:cubicBezTo>
                      <a:pt x="846" y="8009"/>
                      <a:pt x="1220" y="8479"/>
                      <a:pt x="1609" y="8935"/>
                    </a:cubicBezTo>
                    <a:cubicBezTo>
                      <a:pt x="1588" y="8963"/>
                      <a:pt x="1566" y="8991"/>
                      <a:pt x="1545" y="9018"/>
                    </a:cubicBezTo>
                    <a:cubicBezTo>
                      <a:pt x="1527" y="9043"/>
                      <a:pt x="1548" y="9074"/>
                      <a:pt x="1571" y="9074"/>
                    </a:cubicBezTo>
                    <a:cubicBezTo>
                      <a:pt x="1578" y="9074"/>
                      <a:pt x="1586" y="9071"/>
                      <a:pt x="1593" y="9062"/>
                    </a:cubicBezTo>
                    <a:cubicBezTo>
                      <a:pt x="1612" y="9037"/>
                      <a:pt x="1633" y="9011"/>
                      <a:pt x="1650" y="8986"/>
                    </a:cubicBezTo>
                    <a:cubicBezTo>
                      <a:pt x="1815" y="9177"/>
                      <a:pt x="1979" y="9367"/>
                      <a:pt x="2138" y="9560"/>
                    </a:cubicBezTo>
                    <a:cubicBezTo>
                      <a:pt x="2135" y="9582"/>
                      <a:pt x="2152" y="9601"/>
                      <a:pt x="2175" y="9603"/>
                    </a:cubicBezTo>
                    <a:cubicBezTo>
                      <a:pt x="2758" y="10310"/>
                      <a:pt x="3252" y="11053"/>
                      <a:pt x="3274" y="12051"/>
                    </a:cubicBezTo>
                    <a:cubicBezTo>
                      <a:pt x="2729" y="12242"/>
                      <a:pt x="2433" y="12991"/>
                      <a:pt x="2790" y="13460"/>
                    </a:cubicBezTo>
                    <a:cubicBezTo>
                      <a:pt x="2535" y="13578"/>
                      <a:pt x="2403" y="13952"/>
                      <a:pt x="2412" y="14209"/>
                    </a:cubicBezTo>
                    <a:cubicBezTo>
                      <a:pt x="2420" y="14402"/>
                      <a:pt x="2505" y="14604"/>
                      <a:pt x="2639" y="14757"/>
                    </a:cubicBezTo>
                    <a:cubicBezTo>
                      <a:pt x="2374" y="15063"/>
                      <a:pt x="2315" y="15501"/>
                      <a:pt x="2541" y="15854"/>
                    </a:cubicBezTo>
                    <a:cubicBezTo>
                      <a:pt x="2615" y="15962"/>
                      <a:pt x="2709" y="16056"/>
                      <a:pt x="2820" y="16126"/>
                    </a:cubicBezTo>
                    <a:cubicBezTo>
                      <a:pt x="2986" y="17097"/>
                      <a:pt x="3766" y="17491"/>
                      <a:pt x="4632" y="17491"/>
                    </a:cubicBezTo>
                    <a:cubicBezTo>
                      <a:pt x="5599" y="17491"/>
                      <a:pt x="6673" y="16999"/>
                      <a:pt x="7119" y="16271"/>
                    </a:cubicBezTo>
                    <a:cubicBezTo>
                      <a:pt x="7157" y="16207"/>
                      <a:pt x="7119" y="16139"/>
                      <a:pt x="7063" y="16107"/>
                    </a:cubicBezTo>
                    <a:cubicBezTo>
                      <a:pt x="7516" y="15817"/>
                      <a:pt x="7885" y="15205"/>
                      <a:pt x="7323" y="14859"/>
                    </a:cubicBezTo>
                    <a:cubicBezTo>
                      <a:pt x="7356" y="14825"/>
                      <a:pt x="7388" y="14794"/>
                      <a:pt x="7418" y="14757"/>
                    </a:cubicBezTo>
                    <a:cubicBezTo>
                      <a:pt x="7552" y="14629"/>
                      <a:pt x="7637" y="14461"/>
                      <a:pt x="7657" y="14279"/>
                    </a:cubicBezTo>
                    <a:cubicBezTo>
                      <a:pt x="7678" y="14118"/>
                      <a:pt x="7656" y="13874"/>
                      <a:pt x="7543" y="13729"/>
                    </a:cubicBezTo>
                    <a:cubicBezTo>
                      <a:pt x="7557" y="13721"/>
                      <a:pt x="7568" y="13710"/>
                      <a:pt x="7575" y="13695"/>
                    </a:cubicBezTo>
                    <a:cubicBezTo>
                      <a:pt x="7764" y="13506"/>
                      <a:pt x="7853" y="13240"/>
                      <a:pt x="7777" y="12969"/>
                    </a:cubicBezTo>
                    <a:cubicBezTo>
                      <a:pt x="7715" y="12752"/>
                      <a:pt x="7512" y="12510"/>
                      <a:pt x="7278" y="12463"/>
                    </a:cubicBezTo>
                    <a:cubicBezTo>
                      <a:pt x="7286" y="12451"/>
                      <a:pt x="7291" y="12438"/>
                      <a:pt x="7292" y="12425"/>
                    </a:cubicBezTo>
                    <a:cubicBezTo>
                      <a:pt x="7385" y="10253"/>
                      <a:pt x="9725" y="9510"/>
                      <a:pt x="10740" y="7865"/>
                    </a:cubicBezTo>
                    <a:cubicBezTo>
                      <a:pt x="11347" y="6882"/>
                      <a:pt x="11613" y="5683"/>
                      <a:pt x="11484" y="4538"/>
                    </a:cubicBezTo>
                    <a:cubicBezTo>
                      <a:pt x="11208" y="2085"/>
                      <a:pt x="9149" y="274"/>
                      <a:pt x="6747" y="38"/>
                    </a:cubicBezTo>
                    <a:cubicBezTo>
                      <a:pt x="6492" y="13"/>
                      <a:pt x="6234" y="0"/>
                      <a:pt x="59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" name="Google Shape;319;p22"/>
              <p:cNvSpPr/>
              <p:nvPr/>
            </p:nvSpPr>
            <p:spPr>
              <a:xfrm>
                <a:off x="375400" y="2393900"/>
                <a:ext cx="53400" cy="34350"/>
              </a:xfrm>
              <a:custGeom>
                <a:avLst/>
                <a:gdLst/>
                <a:ahLst/>
                <a:cxnLst/>
                <a:rect l="l" t="t" r="r" b="b"/>
                <a:pathLst>
                  <a:path w="2136" h="1374" extrusionOk="0">
                    <a:moveTo>
                      <a:pt x="2055" y="1"/>
                    </a:moveTo>
                    <a:cubicBezTo>
                      <a:pt x="2049" y="1"/>
                      <a:pt x="2042" y="2"/>
                      <a:pt x="2035" y="5"/>
                    </a:cubicBezTo>
                    <a:cubicBezTo>
                      <a:pt x="1337" y="281"/>
                      <a:pt x="634" y="689"/>
                      <a:pt x="73" y="1189"/>
                    </a:cubicBezTo>
                    <a:cubicBezTo>
                      <a:pt x="0" y="1255"/>
                      <a:pt x="71" y="1373"/>
                      <a:pt x="154" y="1373"/>
                    </a:cubicBezTo>
                    <a:cubicBezTo>
                      <a:pt x="172" y="1373"/>
                      <a:pt x="190" y="1368"/>
                      <a:pt x="207" y="1355"/>
                    </a:cubicBezTo>
                    <a:cubicBezTo>
                      <a:pt x="824" y="909"/>
                      <a:pt x="1422" y="496"/>
                      <a:pt x="2083" y="115"/>
                    </a:cubicBezTo>
                    <a:cubicBezTo>
                      <a:pt x="2136" y="85"/>
                      <a:pt x="2107" y="1"/>
                      <a:pt x="20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" name="Google Shape;320;p22"/>
              <p:cNvSpPr/>
              <p:nvPr/>
            </p:nvSpPr>
            <p:spPr>
              <a:xfrm>
                <a:off x="335325" y="2323375"/>
                <a:ext cx="54675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761" extrusionOk="0">
                    <a:moveTo>
                      <a:pt x="2055" y="1"/>
                    </a:moveTo>
                    <a:cubicBezTo>
                      <a:pt x="2046" y="1"/>
                      <a:pt x="2036" y="3"/>
                      <a:pt x="2026" y="6"/>
                    </a:cubicBezTo>
                    <a:cubicBezTo>
                      <a:pt x="1393" y="252"/>
                      <a:pt x="741" y="365"/>
                      <a:pt x="102" y="571"/>
                    </a:cubicBezTo>
                    <a:cubicBezTo>
                      <a:pt x="1" y="604"/>
                      <a:pt x="17" y="760"/>
                      <a:pt x="126" y="760"/>
                    </a:cubicBezTo>
                    <a:cubicBezTo>
                      <a:pt x="127" y="760"/>
                      <a:pt x="128" y="760"/>
                      <a:pt x="129" y="760"/>
                    </a:cubicBezTo>
                    <a:cubicBezTo>
                      <a:pt x="795" y="741"/>
                      <a:pt x="1504" y="454"/>
                      <a:pt x="2100" y="177"/>
                    </a:cubicBezTo>
                    <a:cubicBezTo>
                      <a:pt x="2186" y="137"/>
                      <a:pt x="2137" y="1"/>
                      <a:pt x="20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" name="Google Shape;321;p22"/>
              <p:cNvSpPr/>
              <p:nvPr/>
            </p:nvSpPr>
            <p:spPr>
              <a:xfrm>
                <a:off x="355050" y="2158375"/>
                <a:ext cx="62300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2492" h="1685" extrusionOk="0">
                    <a:moveTo>
                      <a:pt x="134" y="1"/>
                    </a:moveTo>
                    <a:cubicBezTo>
                      <a:pt x="58" y="1"/>
                      <a:pt x="1" y="99"/>
                      <a:pt x="65" y="175"/>
                    </a:cubicBezTo>
                    <a:cubicBezTo>
                      <a:pt x="631" y="872"/>
                      <a:pt x="1504" y="1380"/>
                      <a:pt x="2339" y="1680"/>
                    </a:cubicBezTo>
                    <a:cubicBezTo>
                      <a:pt x="2349" y="1683"/>
                      <a:pt x="2358" y="1685"/>
                      <a:pt x="2366" y="1685"/>
                    </a:cubicBezTo>
                    <a:cubicBezTo>
                      <a:pt x="2446" y="1685"/>
                      <a:pt x="2491" y="1548"/>
                      <a:pt x="2405" y="1509"/>
                    </a:cubicBezTo>
                    <a:cubicBezTo>
                      <a:pt x="1565" y="1130"/>
                      <a:pt x="903" y="617"/>
                      <a:pt x="204" y="29"/>
                    </a:cubicBezTo>
                    <a:cubicBezTo>
                      <a:pt x="181" y="9"/>
                      <a:pt x="157" y="1"/>
                      <a:pt x="1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" name="Google Shape;322;p22"/>
              <p:cNvSpPr/>
              <p:nvPr/>
            </p:nvSpPr>
            <p:spPr>
              <a:xfrm>
                <a:off x="475200" y="2082825"/>
                <a:ext cx="22375" cy="49200"/>
              </a:xfrm>
              <a:custGeom>
                <a:avLst/>
                <a:gdLst/>
                <a:ahLst/>
                <a:cxnLst/>
                <a:rect l="l" t="t" r="r" b="b"/>
                <a:pathLst>
                  <a:path w="895" h="1968" extrusionOk="0">
                    <a:moveTo>
                      <a:pt x="116" y="1"/>
                    </a:moveTo>
                    <a:cubicBezTo>
                      <a:pt x="57" y="1"/>
                      <a:pt x="1" y="47"/>
                      <a:pt x="25" y="120"/>
                    </a:cubicBezTo>
                    <a:cubicBezTo>
                      <a:pt x="230" y="730"/>
                      <a:pt x="460" y="1337"/>
                      <a:pt x="719" y="1926"/>
                    </a:cubicBezTo>
                    <a:cubicBezTo>
                      <a:pt x="733" y="1955"/>
                      <a:pt x="758" y="1968"/>
                      <a:pt x="784" y="1968"/>
                    </a:cubicBezTo>
                    <a:cubicBezTo>
                      <a:pt x="837" y="1968"/>
                      <a:pt x="895" y="1918"/>
                      <a:pt x="876" y="1859"/>
                    </a:cubicBezTo>
                    <a:cubicBezTo>
                      <a:pt x="686" y="1251"/>
                      <a:pt x="458" y="654"/>
                      <a:pt x="213" y="66"/>
                    </a:cubicBezTo>
                    <a:cubicBezTo>
                      <a:pt x="194" y="21"/>
                      <a:pt x="155" y="1"/>
                      <a:pt x="1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" name="Google Shape;323;p22"/>
              <p:cNvSpPr/>
              <p:nvPr/>
            </p:nvSpPr>
            <p:spPr>
              <a:xfrm>
                <a:off x="614550" y="2071575"/>
                <a:ext cx="20625" cy="5980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2392" extrusionOk="0">
                    <a:moveTo>
                      <a:pt x="705" y="0"/>
                    </a:moveTo>
                    <a:cubicBezTo>
                      <a:pt x="674" y="0"/>
                      <a:pt x="645" y="15"/>
                      <a:pt x="630" y="49"/>
                    </a:cubicBezTo>
                    <a:cubicBezTo>
                      <a:pt x="313" y="750"/>
                      <a:pt x="131" y="1521"/>
                      <a:pt x="11" y="2280"/>
                    </a:cubicBezTo>
                    <a:cubicBezTo>
                      <a:pt x="1" y="2347"/>
                      <a:pt x="56" y="2391"/>
                      <a:pt x="108" y="2391"/>
                    </a:cubicBezTo>
                    <a:cubicBezTo>
                      <a:pt x="143" y="2391"/>
                      <a:pt x="176" y="2371"/>
                      <a:pt x="187" y="2325"/>
                    </a:cubicBezTo>
                    <a:cubicBezTo>
                      <a:pt x="346" y="1571"/>
                      <a:pt x="582" y="854"/>
                      <a:pt x="803" y="119"/>
                    </a:cubicBezTo>
                    <a:cubicBezTo>
                      <a:pt x="824" y="52"/>
                      <a:pt x="762" y="0"/>
                      <a:pt x="7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" name="Google Shape;324;p22"/>
              <p:cNvSpPr/>
              <p:nvPr/>
            </p:nvSpPr>
            <p:spPr>
              <a:xfrm>
                <a:off x="706675" y="2143525"/>
                <a:ext cx="449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311" extrusionOk="0">
                    <a:moveTo>
                      <a:pt x="1679" y="1"/>
                    </a:moveTo>
                    <a:cubicBezTo>
                      <a:pt x="1665" y="1"/>
                      <a:pt x="1650" y="5"/>
                      <a:pt x="1635" y="14"/>
                    </a:cubicBezTo>
                    <a:cubicBezTo>
                      <a:pt x="1101" y="358"/>
                      <a:pt x="604" y="768"/>
                      <a:pt x="83" y="1133"/>
                    </a:cubicBezTo>
                    <a:cubicBezTo>
                      <a:pt x="0" y="1191"/>
                      <a:pt x="51" y="1311"/>
                      <a:pt x="132" y="1311"/>
                    </a:cubicBezTo>
                    <a:cubicBezTo>
                      <a:pt x="148" y="1311"/>
                      <a:pt x="166" y="1306"/>
                      <a:pt x="183" y="1295"/>
                    </a:cubicBezTo>
                    <a:cubicBezTo>
                      <a:pt x="725" y="964"/>
                      <a:pt x="1291" y="596"/>
                      <a:pt x="1742" y="145"/>
                    </a:cubicBezTo>
                    <a:cubicBezTo>
                      <a:pt x="1797" y="90"/>
                      <a:pt x="1745" y="1"/>
                      <a:pt x="16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" name="Google Shape;325;p22"/>
              <p:cNvSpPr/>
              <p:nvPr/>
            </p:nvSpPr>
            <p:spPr>
              <a:xfrm>
                <a:off x="742575" y="2257175"/>
                <a:ext cx="53700" cy="17850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714" extrusionOk="0">
                    <a:moveTo>
                      <a:pt x="2024" y="1"/>
                    </a:moveTo>
                    <a:cubicBezTo>
                      <a:pt x="2013" y="1"/>
                      <a:pt x="2000" y="3"/>
                      <a:pt x="1987" y="9"/>
                    </a:cubicBezTo>
                    <a:cubicBezTo>
                      <a:pt x="1361" y="267"/>
                      <a:pt x="802" y="474"/>
                      <a:pt x="120" y="528"/>
                    </a:cubicBezTo>
                    <a:cubicBezTo>
                      <a:pt x="1" y="536"/>
                      <a:pt x="0" y="713"/>
                      <a:pt x="120" y="713"/>
                    </a:cubicBezTo>
                    <a:cubicBezTo>
                      <a:pt x="120" y="713"/>
                      <a:pt x="121" y="713"/>
                      <a:pt x="121" y="713"/>
                    </a:cubicBezTo>
                    <a:cubicBezTo>
                      <a:pt x="784" y="707"/>
                      <a:pt x="1508" y="560"/>
                      <a:pt x="2067" y="190"/>
                    </a:cubicBezTo>
                    <a:cubicBezTo>
                      <a:pt x="2147" y="138"/>
                      <a:pt x="2110" y="1"/>
                      <a:pt x="20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" name="Google Shape;326;p22"/>
              <p:cNvSpPr/>
              <p:nvPr/>
            </p:nvSpPr>
            <p:spPr>
              <a:xfrm>
                <a:off x="694750" y="2378350"/>
                <a:ext cx="54750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739" extrusionOk="0">
                    <a:moveTo>
                      <a:pt x="101" y="0"/>
                    </a:moveTo>
                    <a:cubicBezTo>
                      <a:pt x="21" y="0"/>
                      <a:pt x="0" y="126"/>
                      <a:pt x="87" y="155"/>
                    </a:cubicBezTo>
                    <a:cubicBezTo>
                      <a:pt x="722" y="362"/>
                      <a:pt x="1382" y="609"/>
                      <a:pt x="2037" y="737"/>
                    </a:cubicBezTo>
                    <a:cubicBezTo>
                      <a:pt x="2043" y="738"/>
                      <a:pt x="2048" y="738"/>
                      <a:pt x="2053" y="738"/>
                    </a:cubicBezTo>
                    <a:cubicBezTo>
                      <a:pt x="2134" y="738"/>
                      <a:pt x="2189" y="615"/>
                      <a:pt x="2099" y="579"/>
                    </a:cubicBezTo>
                    <a:cubicBezTo>
                      <a:pt x="1470" y="327"/>
                      <a:pt x="781" y="176"/>
                      <a:pt x="125" y="4"/>
                    </a:cubicBezTo>
                    <a:cubicBezTo>
                      <a:pt x="116" y="1"/>
                      <a:pt x="109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" name="Google Shape;327;p22"/>
              <p:cNvSpPr/>
              <p:nvPr/>
            </p:nvSpPr>
            <p:spPr>
              <a:xfrm>
                <a:off x="424475" y="2281725"/>
                <a:ext cx="26375" cy="3932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573" extrusionOk="0">
                    <a:moveTo>
                      <a:pt x="1007" y="1"/>
                    </a:moveTo>
                    <a:cubicBezTo>
                      <a:pt x="995" y="1"/>
                      <a:pt x="984" y="6"/>
                      <a:pt x="976" y="16"/>
                    </a:cubicBezTo>
                    <a:cubicBezTo>
                      <a:pt x="629" y="501"/>
                      <a:pt x="308" y="1005"/>
                      <a:pt x="15" y="1524"/>
                    </a:cubicBezTo>
                    <a:cubicBezTo>
                      <a:pt x="1" y="1549"/>
                      <a:pt x="23" y="1572"/>
                      <a:pt x="46" y="1572"/>
                    </a:cubicBezTo>
                    <a:cubicBezTo>
                      <a:pt x="56" y="1572"/>
                      <a:pt x="66" y="1568"/>
                      <a:pt x="72" y="1556"/>
                    </a:cubicBezTo>
                    <a:cubicBezTo>
                      <a:pt x="375" y="1041"/>
                      <a:pt x="702" y="542"/>
                      <a:pt x="1037" y="48"/>
                    </a:cubicBezTo>
                    <a:cubicBezTo>
                      <a:pt x="1054" y="23"/>
                      <a:pt x="1031" y="1"/>
                      <a:pt x="10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9820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3"/>
          <p:cNvSpPr txBox="1">
            <a:spLocks noGrp="1"/>
          </p:cNvSpPr>
          <p:nvPr>
            <p:ph type="subTitle" idx="1"/>
          </p:nvPr>
        </p:nvSpPr>
        <p:spPr>
          <a:xfrm>
            <a:off x="6260367" y="1783067"/>
            <a:ext cx="4972000" cy="31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endParaRPr/>
          </a:p>
        </p:txBody>
      </p:sp>
      <p:sp>
        <p:nvSpPr>
          <p:cNvPr id="331" name="Google Shape;331;p23"/>
          <p:cNvSpPr txBox="1">
            <a:spLocks noGrp="1"/>
          </p:cNvSpPr>
          <p:nvPr>
            <p:ph type="subTitle" idx="2"/>
          </p:nvPr>
        </p:nvSpPr>
        <p:spPr>
          <a:xfrm>
            <a:off x="950967" y="2558767"/>
            <a:ext cx="4819600" cy="35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37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37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3733"/>
            </a:lvl9pPr>
          </a:lstStyle>
          <a:p>
            <a:endParaRPr/>
          </a:p>
        </p:txBody>
      </p:sp>
      <p:sp>
        <p:nvSpPr>
          <p:cNvPr id="332" name="Google Shape;332;p23"/>
          <p:cNvSpPr/>
          <p:nvPr/>
        </p:nvSpPr>
        <p:spPr>
          <a:xfrm>
            <a:off x="466001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33" name="Google Shape;333;p23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334" name="Google Shape;334;p23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5" name="Google Shape;335;p23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6" name="Google Shape;336;p23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7" name="Google Shape;337;p23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94442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/>
          <p:cNvSpPr txBox="1">
            <a:spLocks noGrp="1"/>
          </p:cNvSpPr>
          <p:nvPr>
            <p:ph type="subTitle" idx="1"/>
          </p:nvPr>
        </p:nvSpPr>
        <p:spPr>
          <a:xfrm>
            <a:off x="1250267" y="3610219"/>
            <a:ext cx="2900400" cy="1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4"/>
          <p:cNvSpPr txBox="1">
            <a:spLocks noGrp="1"/>
          </p:cNvSpPr>
          <p:nvPr>
            <p:ph type="subTitle" idx="2"/>
          </p:nvPr>
        </p:nvSpPr>
        <p:spPr>
          <a:xfrm>
            <a:off x="4645945" y="4288219"/>
            <a:ext cx="2900400" cy="1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4"/>
          <p:cNvSpPr txBox="1">
            <a:spLocks noGrp="1"/>
          </p:cNvSpPr>
          <p:nvPr>
            <p:ph type="subTitle" idx="3"/>
          </p:nvPr>
        </p:nvSpPr>
        <p:spPr>
          <a:xfrm>
            <a:off x="8041533" y="4983319"/>
            <a:ext cx="2900400" cy="11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24"/>
          <p:cNvSpPr txBox="1">
            <a:spLocks noGrp="1"/>
          </p:cNvSpPr>
          <p:nvPr>
            <p:ph type="subTitle" idx="4"/>
          </p:nvPr>
        </p:nvSpPr>
        <p:spPr>
          <a:xfrm>
            <a:off x="1250167" y="2773200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4" name="Google Shape;344;p24"/>
          <p:cNvSpPr txBox="1">
            <a:spLocks noGrp="1"/>
          </p:cNvSpPr>
          <p:nvPr>
            <p:ph type="subTitle" idx="5"/>
          </p:nvPr>
        </p:nvSpPr>
        <p:spPr>
          <a:xfrm>
            <a:off x="4645845" y="3459751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subTitle" idx="6"/>
          </p:nvPr>
        </p:nvSpPr>
        <p:spPr>
          <a:xfrm>
            <a:off x="8041433" y="4146300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6" name="Google Shape;346;p24"/>
          <p:cNvSpPr/>
          <p:nvPr/>
        </p:nvSpPr>
        <p:spPr>
          <a:xfrm rot="-5400000">
            <a:off x="235267" y="44267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47" name="Google Shape;347;p24"/>
          <p:cNvGrpSpPr/>
          <p:nvPr/>
        </p:nvGrpSpPr>
        <p:grpSpPr>
          <a:xfrm>
            <a:off x="54280" y="5154757"/>
            <a:ext cx="1523963" cy="1476651"/>
            <a:chOff x="141735" y="3866068"/>
            <a:chExt cx="1142972" cy="1107488"/>
          </a:xfrm>
        </p:grpSpPr>
        <p:grpSp>
          <p:nvGrpSpPr>
            <p:cNvPr id="348" name="Google Shape;348;p24"/>
            <p:cNvGrpSpPr/>
            <p:nvPr/>
          </p:nvGrpSpPr>
          <p:grpSpPr>
            <a:xfrm>
              <a:off x="184727" y="3984700"/>
              <a:ext cx="752023" cy="983762"/>
              <a:chOff x="184727" y="3984700"/>
              <a:chExt cx="752023" cy="983762"/>
            </a:xfrm>
          </p:grpSpPr>
          <p:sp>
            <p:nvSpPr>
              <p:cNvPr id="349" name="Google Shape;349;p24"/>
              <p:cNvSpPr/>
              <p:nvPr/>
            </p:nvSpPr>
            <p:spPr>
              <a:xfrm>
                <a:off x="515250" y="3984700"/>
                <a:ext cx="342600" cy="356100"/>
              </a:xfrm>
              <a:prstGeom prst="donut">
                <a:avLst>
                  <a:gd name="adj" fmla="val 25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" name="Google Shape;350;p24"/>
              <p:cNvSpPr/>
              <p:nvPr/>
            </p:nvSpPr>
            <p:spPr>
              <a:xfrm rot="-2700000">
                <a:off x="268079" y="4097418"/>
                <a:ext cx="361897" cy="385656"/>
              </a:xfrm>
              <a:prstGeom prst="donut">
                <a:avLst>
                  <a:gd name="adj" fmla="val 25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" name="Google Shape;351;p24"/>
              <p:cNvSpPr/>
              <p:nvPr/>
            </p:nvSpPr>
            <p:spPr>
              <a:xfrm rot="9521876">
                <a:off x="651254" y="4305468"/>
                <a:ext cx="172592" cy="653988"/>
              </a:xfrm>
              <a:prstGeom prst="triangle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2" name="Google Shape;352;p24"/>
            <p:cNvGrpSpPr/>
            <p:nvPr/>
          </p:nvGrpSpPr>
          <p:grpSpPr>
            <a:xfrm rot="-3055210">
              <a:off x="374077" y="3959032"/>
              <a:ext cx="678289" cy="921560"/>
              <a:chOff x="6747250" y="4856800"/>
              <a:chExt cx="456150" cy="619750"/>
            </a:xfrm>
          </p:grpSpPr>
          <p:sp>
            <p:nvSpPr>
              <p:cNvPr id="353" name="Google Shape;353;p24"/>
              <p:cNvSpPr/>
              <p:nvPr/>
            </p:nvSpPr>
            <p:spPr>
              <a:xfrm>
                <a:off x="6747250" y="4856800"/>
                <a:ext cx="456150" cy="619750"/>
              </a:xfrm>
              <a:custGeom>
                <a:avLst/>
                <a:gdLst/>
                <a:ahLst/>
                <a:cxnLst/>
                <a:rect l="l" t="t" r="r" b="b"/>
                <a:pathLst>
                  <a:path w="18246" h="24790" extrusionOk="0">
                    <a:moveTo>
                      <a:pt x="7537" y="264"/>
                    </a:moveTo>
                    <a:cubicBezTo>
                      <a:pt x="8123" y="264"/>
                      <a:pt x="8693" y="375"/>
                      <a:pt x="9190" y="611"/>
                    </a:cubicBezTo>
                    <a:cubicBezTo>
                      <a:pt x="11367" y="1642"/>
                      <a:pt x="11077" y="3986"/>
                      <a:pt x="10438" y="5907"/>
                    </a:cubicBezTo>
                    <a:cubicBezTo>
                      <a:pt x="9196" y="7963"/>
                      <a:pt x="8095" y="10519"/>
                      <a:pt x="5984" y="10519"/>
                    </a:cubicBezTo>
                    <a:cubicBezTo>
                      <a:pt x="5811" y="10519"/>
                      <a:pt x="5630" y="10501"/>
                      <a:pt x="5443" y="10465"/>
                    </a:cubicBezTo>
                    <a:cubicBezTo>
                      <a:pt x="5480" y="10307"/>
                      <a:pt x="5502" y="10146"/>
                      <a:pt x="5511" y="9985"/>
                    </a:cubicBezTo>
                    <a:cubicBezTo>
                      <a:pt x="5827" y="9587"/>
                      <a:pt x="6112" y="9168"/>
                      <a:pt x="6437" y="8777"/>
                    </a:cubicBezTo>
                    <a:cubicBezTo>
                      <a:pt x="6469" y="8740"/>
                      <a:pt x="6436" y="8690"/>
                      <a:pt x="6400" y="8690"/>
                    </a:cubicBezTo>
                    <a:cubicBezTo>
                      <a:pt x="6389" y="8690"/>
                      <a:pt x="6377" y="8694"/>
                      <a:pt x="6367" y="8706"/>
                    </a:cubicBezTo>
                    <a:cubicBezTo>
                      <a:pt x="6055" y="9053"/>
                      <a:pt x="5747" y="9432"/>
                      <a:pt x="5516" y="9844"/>
                    </a:cubicBezTo>
                    <a:cubicBezTo>
                      <a:pt x="5524" y="9424"/>
                      <a:pt x="5443" y="9023"/>
                      <a:pt x="5311" y="8631"/>
                    </a:cubicBezTo>
                    <a:cubicBezTo>
                      <a:pt x="5408" y="8510"/>
                      <a:pt x="5519" y="8395"/>
                      <a:pt x="5594" y="8296"/>
                    </a:cubicBezTo>
                    <a:cubicBezTo>
                      <a:pt x="5727" y="8125"/>
                      <a:pt x="5854" y="7952"/>
                      <a:pt x="5980" y="7775"/>
                    </a:cubicBezTo>
                    <a:cubicBezTo>
                      <a:pt x="6004" y="7741"/>
                      <a:pt x="5969" y="7701"/>
                      <a:pt x="5935" y="7701"/>
                    </a:cubicBezTo>
                    <a:cubicBezTo>
                      <a:pt x="5924" y="7701"/>
                      <a:pt x="5913" y="7705"/>
                      <a:pt x="5905" y="7716"/>
                    </a:cubicBezTo>
                    <a:cubicBezTo>
                      <a:pt x="5730" y="7937"/>
                      <a:pt x="5561" y="8162"/>
                      <a:pt x="5393" y="8388"/>
                    </a:cubicBezTo>
                    <a:cubicBezTo>
                      <a:pt x="5360" y="8435"/>
                      <a:pt x="5319" y="8484"/>
                      <a:pt x="5277" y="8535"/>
                    </a:cubicBezTo>
                    <a:cubicBezTo>
                      <a:pt x="5161" y="8213"/>
                      <a:pt x="5011" y="7898"/>
                      <a:pt x="4847" y="7584"/>
                    </a:cubicBezTo>
                    <a:cubicBezTo>
                      <a:pt x="4939" y="7439"/>
                      <a:pt x="5056" y="7308"/>
                      <a:pt x="5191" y="7201"/>
                    </a:cubicBezTo>
                    <a:cubicBezTo>
                      <a:pt x="5219" y="7179"/>
                      <a:pt x="5194" y="7136"/>
                      <a:pt x="5165" y="7136"/>
                    </a:cubicBezTo>
                    <a:cubicBezTo>
                      <a:pt x="5159" y="7136"/>
                      <a:pt x="5152" y="7138"/>
                      <a:pt x="5146" y="7142"/>
                    </a:cubicBezTo>
                    <a:cubicBezTo>
                      <a:pt x="5008" y="7233"/>
                      <a:pt x="4888" y="7352"/>
                      <a:pt x="4796" y="7491"/>
                    </a:cubicBezTo>
                    <a:cubicBezTo>
                      <a:pt x="4633" y="7187"/>
                      <a:pt x="4458" y="6884"/>
                      <a:pt x="4286" y="6579"/>
                    </a:cubicBezTo>
                    <a:cubicBezTo>
                      <a:pt x="4377" y="6339"/>
                      <a:pt x="4507" y="6114"/>
                      <a:pt x="4675" y="5918"/>
                    </a:cubicBezTo>
                    <a:cubicBezTo>
                      <a:pt x="4706" y="5880"/>
                      <a:pt x="4674" y="5831"/>
                      <a:pt x="4638" y="5831"/>
                    </a:cubicBezTo>
                    <a:cubicBezTo>
                      <a:pt x="4627" y="5831"/>
                      <a:pt x="4615" y="5836"/>
                      <a:pt x="4605" y="5846"/>
                    </a:cubicBezTo>
                    <a:cubicBezTo>
                      <a:pt x="4432" y="6023"/>
                      <a:pt x="4302" y="6237"/>
                      <a:pt x="4225" y="6473"/>
                    </a:cubicBezTo>
                    <a:cubicBezTo>
                      <a:pt x="4026" y="6117"/>
                      <a:pt x="3840" y="5760"/>
                      <a:pt x="3687" y="5394"/>
                    </a:cubicBezTo>
                    <a:cubicBezTo>
                      <a:pt x="3887" y="5140"/>
                      <a:pt x="4069" y="4868"/>
                      <a:pt x="4281" y="4619"/>
                    </a:cubicBezTo>
                    <a:cubicBezTo>
                      <a:pt x="4305" y="4591"/>
                      <a:pt x="4281" y="4553"/>
                      <a:pt x="4253" y="4553"/>
                    </a:cubicBezTo>
                    <a:cubicBezTo>
                      <a:pt x="4244" y="4553"/>
                      <a:pt x="4235" y="4556"/>
                      <a:pt x="4227" y="4565"/>
                    </a:cubicBezTo>
                    <a:cubicBezTo>
                      <a:pt x="4023" y="4788"/>
                      <a:pt x="3808" y="5032"/>
                      <a:pt x="3645" y="5298"/>
                    </a:cubicBezTo>
                    <a:cubicBezTo>
                      <a:pt x="3497" y="4925"/>
                      <a:pt x="3392" y="4543"/>
                      <a:pt x="3353" y="4146"/>
                    </a:cubicBezTo>
                    <a:cubicBezTo>
                      <a:pt x="3792" y="3703"/>
                      <a:pt x="4217" y="3244"/>
                      <a:pt x="4628" y="2775"/>
                    </a:cubicBezTo>
                    <a:cubicBezTo>
                      <a:pt x="4660" y="2738"/>
                      <a:pt x="4628" y="2690"/>
                      <a:pt x="4592" y="2690"/>
                    </a:cubicBezTo>
                    <a:cubicBezTo>
                      <a:pt x="4581" y="2690"/>
                      <a:pt x="4570" y="2694"/>
                      <a:pt x="4560" y="2705"/>
                    </a:cubicBezTo>
                    <a:cubicBezTo>
                      <a:pt x="4142" y="3145"/>
                      <a:pt x="3738" y="3596"/>
                      <a:pt x="3345" y="4060"/>
                    </a:cubicBezTo>
                    <a:cubicBezTo>
                      <a:pt x="3309" y="3566"/>
                      <a:pt x="3377" y="3051"/>
                      <a:pt x="3615" y="2503"/>
                    </a:cubicBezTo>
                    <a:cubicBezTo>
                      <a:pt x="4223" y="1097"/>
                      <a:pt x="5935" y="264"/>
                      <a:pt x="7537" y="264"/>
                    </a:cubicBezTo>
                    <a:close/>
                    <a:moveTo>
                      <a:pt x="13977" y="3538"/>
                    </a:moveTo>
                    <a:cubicBezTo>
                      <a:pt x="16100" y="3538"/>
                      <a:pt x="18135" y="5771"/>
                      <a:pt x="17462" y="8066"/>
                    </a:cubicBezTo>
                    <a:cubicBezTo>
                      <a:pt x="16854" y="10142"/>
                      <a:pt x="15154" y="10737"/>
                      <a:pt x="13324" y="10737"/>
                    </a:cubicBezTo>
                    <a:cubicBezTo>
                      <a:pt x="12226" y="10737"/>
                      <a:pt x="11080" y="10523"/>
                      <a:pt x="10095" y="10287"/>
                    </a:cubicBezTo>
                    <a:lnTo>
                      <a:pt x="10095" y="10288"/>
                    </a:lnTo>
                    <a:cubicBezTo>
                      <a:pt x="10085" y="10285"/>
                      <a:pt x="10074" y="10284"/>
                      <a:pt x="10063" y="10284"/>
                    </a:cubicBezTo>
                    <a:cubicBezTo>
                      <a:pt x="10040" y="10284"/>
                      <a:pt x="10017" y="10291"/>
                      <a:pt x="9996" y="10303"/>
                    </a:cubicBezTo>
                    <a:cubicBezTo>
                      <a:pt x="9971" y="10306"/>
                      <a:pt x="9945" y="10319"/>
                      <a:pt x="9928" y="10339"/>
                    </a:cubicBezTo>
                    <a:cubicBezTo>
                      <a:pt x="7964" y="12411"/>
                      <a:pt x="6267" y="14695"/>
                      <a:pt x="4740" y="17103"/>
                    </a:cubicBezTo>
                    <a:cubicBezTo>
                      <a:pt x="3977" y="18305"/>
                      <a:pt x="3255" y="19534"/>
                      <a:pt x="2553" y="20771"/>
                    </a:cubicBezTo>
                    <a:cubicBezTo>
                      <a:pt x="1905" y="21913"/>
                      <a:pt x="1323" y="23601"/>
                      <a:pt x="322" y="24505"/>
                    </a:cubicBezTo>
                    <a:cubicBezTo>
                      <a:pt x="1858" y="19843"/>
                      <a:pt x="3733" y="15258"/>
                      <a:pt x="5148" y="10564"/>
                    </a:cubicBezTo>
                    <a:cubicBezTo>
                      <a:pt x="5511" y="10709"/>
                      <a:pt x="5851" y="10775"/>
                      <a:pt x="6171" y="10775"/>
                    </a:cubicBezTo>
                    <a:cubicBezTo>
                      <a:pt x="8927" y="10775"/>
                      <a:pt x="10233" y="5889"/>
                      <a:pt x="11938" y="4348"/>
                    </a:cubicBezTo>
                    <a:cubicBezTo>
                      <a:pt x="12564" y="3782"/>
                      <a:pt x="13275" y="3538"/>
                      <a:pt x="13977" y="3538"/>
                    </a:cubicBezTo>
                    <a:close/>
                    <a:moveTo>
                      <a:pt x="7664" y="1"/>
                    </a:moveTo>
                    <a:cubicBezTo>
                      <a:pt x="7024" y="1"/>
                      <a:pt x="6376" y="120"/>
                      <a:pt x="5789" y="321"/>
                    </a:cubicBezTo>
                    <a:cubicBezTo>
                      <a:pt x="4327" y="821"/>
                      <a:pt x="3264" y="1852"/>
                      <a:pt x="3114" y="3435"/>
                    </a:cubicBezTo>
                    <a:cubicBezTo>
                      <a:pt x="2961" y="5061"/>
                      <a:pt x="3965" y="6393"/>
                      <a:pt x="4662" y="7767"/>
                    </a:cubicBezTo>
                    <a:cubicBezTo>
                      <a:pt x="4643" y="7813"/>
                      <a:pt x="4627" y="7859"/>
                      <a:pt x="4614" y="7907"/>
                    </a:cubicBezTo>
                    <a:cubicBezTo>
                      <a:pt x="4606" y="7934"/>
                      <a:pt x="4628" y="7951"/>
                      <a:pt x="4649" y="7951"/>
                    </a:cubicBezTo>
                    <a:cubicBezTo>
                      <a:pt x="4663" y="7951"/>
                      <a:pt x="4677" y="7943"/>
                      <a:pt x="4683" y="7925"/>
                    </a:cubicBezTo>
                    <a:cubicBezTo>
                      <a:pt x="4689" y="7902"/>
                      <a:pt x="4700" y="7883"/>
                      <a:pt x="4708" y="7861"/>
                    </a:cubicBezTo>
                    <a:cubicBezTo>
                      <a:pt x="4861" y="8170"/>
                      <a:pt x="4998" y="8481"/>
                      <a:pt x="5100" y="8800"/>
                    </a:cubicBezTo>
                    <a:cubicBezTo>
                      <a:pt x="5072" y="8857"/>
                      <a:pt x="5056" y="8921"/>
                      <a:pt x="5056" y="8985"/>
                    </a:cubicBezTo>
                    <a:cubicBezTo>
                      <a:pt x="5056" y="9005"/>
                      <a:pt x="5074" y="9017"/>
                      <a:pt x="5091" y="9017"/>
                    </a:cubicBezTo>
                    <a:cubicBezTo>
                      <a:pt x="5104" y="9017"/>
                      <a:pt x="5116" y="9010"/>
                      <a:pt x="5118" y="8994"/>
                    </a:cubicBezTo>
                    <a:cubicBezTo>
                      <a:pt x="5123" y="8970"/>
                      <a:pt x="5129" y="8946"/>
                      <a:pt x="5137" y="8922"/>
                    </a:cubicBezTo>
                    <a:cubicBezTo>
                      <a:pt x="5276" y="9402"/>
                      <a:pt x="5334" y="9898"/>
                      <a:pt x="5255" y="10421"/>
                    </a:cubicBezTo>
                    <a:cubicBezTo>
                      <a:pt x="5217" y="10409"/>
                      <a:pt x="5180" y="10405"/>
                      <a:pt x="5140" y="10393"/>
                    </a:cubicBezTo>
                    <a:cubicBezTo>
                      <a:pt x="5136" y="10392"/>
                      <a:pt x="5132" y="10392"/>
                      <a:pt x="5127" y="10392"/>
                    </a:cubicBezTo>
                    <a:cubicBezTo>
                      <a:pt x="5119" y="10392"/>
                      <a:pt x="5110" y="10394"/>
                      <a:pt x="5102" y="10398"/>
                    </a:cubicBezTo>
                    <a:cubicBezTo>
                      <a:pt x="5093" y="10395"/>
                      <a:pt x="5083" y="10393"/>
                      <a:pt x="5074" y="10393"/>
                    </a:cubicBezTo>
                    <a:cubicBezTo>
                      <a:pt x="5046" y="10393"/>
                      <a:pt x="5020" y="10409"/>
                      <a:pt x="5009" y="10436"/>
                    </a:cubicBezTo>
                    <a:cubicBezTo>
                      <a:pt x="2980" y="14958"/>
                      <a:pt x="1549" y="19862"/>
                      <a:pt x="29" y="24574"/>
                    </a:cubicBezTo>
                    <a:cubicBezTo>
                      <a:pt x="0" y="24663"/>
                      <a:pt x="67" y="24722"/>
                      <a:pt x="140" y="24728"/>
                    </a:cubicBezTo>
                    <a:cubicBezTo>
                      <a:pt x="154" y="24762"/>
                      <a:pt x="188" y="24789"/>
                      <a:pt x="225" y="24789"/>
                    </a:cubicBezTo>
                    <a:cubicBezTo>
                      <a:pt x="238" y="24789"/>
                      <a:pt x="251" y="24786"/>
                      <a:pt x="265" y="24778"/>
                    </a:cubicBezTo>
                    <a:cubicBezTo>
                      <a:pt x="1093" y="24263"/>
                      <a:pt x="1447" y="23252"/>
                      <a:pt x="1906" y="22428"/>
                    </a:cubicBezTo>
                    <a:cubicBezTo>
                      <a:pt x="2681" y="21038"/>
                      <a:pt x="3467" y="19653"/>
                      <a:pt x="4297" y="18296"/>
                    </a:cubicBezTo>
                    <a:cubicBezTo>
                      <a:pt x="5982" y="15537"/>
                      <a:pt x="7857" y="12907"/>
                      <a:pt x="10084" y="10558"/>
                    </a:cubicBezTo>
                    <a:cubicBezTo>
                      <a:pt x="11105" y="10832"/>
                      <a:pt x="12276" y="11085"/>
                      <a:pt x="13406" y="11085"/>
                    </a:cubicBezTo>
                    <a:cubicBezTo>
                      <a:pt x="14702" y="11085"/>
                      <a:pt x="15944" y="10753"/>
                      <a:pt x="16845" y="9743"/>
                    </a:cubicBezTo>
                    <a:cubicBezTo>
                      <a:pt x="18123" y="8309"/>
                      <a:pt x="18246" y="6176"/>
                      <a:pt x="16982" y="4692"/>
                    </a:cubicBezTo>
                    <a:cubicBezTo>
                      <a:pt x="16239" y="3820"/>
                      <a:pt x="15087" y="3257"/>
                      <a:pt x="13950" y="3257"/>
                    </a:cubicBezTo>
                    <a:cubicBezTo>
                      <a:pt x="13340" y="3257"/>
                      <a:pt x="12734" y="3419"/>
                      <a:pt x="12197" y="3782"/>
                    </a:cubicBezTo>
                    <a:cubicBezTo>
                      <a:pt x="11732" y="4098"/>
                      <a:pt x="11322" y="4573"/>
                      <a:pt x="10938" y="5126"/>
                    </a:cubicBezTo>
                    <a:cubicBezTo>
                      <a:pt x="11306" y="3857"/>
                      <a:pt x="11450" y="2493"/>
                      <a:pt x="10632" y="1358"/>
                    </a:cubicBezTo>
                    <a:cubicBezTo>
                      <a:pt x="9927" y="381"/>
                      <a:pt x="8807" y="1"/>
                      <a:pt x="76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24"/>
              <p:cNvSpPr/>
              <p:nvPr/>
            </p:nvSpPr>
            <p:spPr>
              <a:xfrm>
                <a:off x="6880850" y="5155775"/>
                <a:ext cx="414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368" extrusionOk="0">
                    <a:moveTo>
                      <a:pt x="805" y="243"/>
                    </a:moveTo>
                    <a:cubicBezTo>
                      <a:pt x="908" y="243"/>
                      <a:pt x="1011" y="268"/>
                      <a:pt x="1111" y="342"/>
                    </a:cubicBezTo>
                    <a:lnTo>
                      <a:pt x="1109" y="342"/>
                    </a:lnTo>
                    <a:cubicBezTo>
                      <a:pt x="1144" y="368"/>
                      <a:pt x="1175" y="400"/>
                      <a:pt x="1200" y="435"/>
                    </a:cubicBezTo>
                    <a:cubicBezTo>
                      <a:pt x="1070" y="444"/>
                      <a:pt x="940" y="462"/>
                      <a:pt x="813" y="487"/>
                    </a:cubicBezTo>
                    <a:cubicBezTo>
                      <a:pt x="789" y="427"/>
                      <a:pt x="762" y="369"/>
                      <a:pt x="743" y="307"/>
                    </a:cubicBezTo>
                    <a:cubicBezTo>
                      <a:pt x="734" y="277"/>
                      <a:pt x="706" y="256"/>
                      <a:pt x="674" y="256"/>
                    </a:cubicBezTo>
                    <a:cubicBezTo>
                      <a:pt x="671" y="256"/>
                      <a:pt x="668" y="256"/>
                      <a:pt x="665" y="256"/>
                    </a:cubicBezTo>
                    <a:cubicBezTo>
                      <a:pt x="711" y="248"/>
                      <a:pt x="758" y="243"/>
                      <a:pt x="805" y="243"/>
                    </a:cubicBezTo>
                    <a:close/>
                    <a:moveTo>
                      <a:pt x="634" y="261"/>
                    </a:moveTo>
                    <a:cubicBezTo>
                      <a:pt x="598" y="274"/>
                      <a:pt x="577" y="312"/>
                      <a:pt x="587" y="350"/>
                    </a:cubicBezTo>
                    <a:cubicBezTo>
                      <a:pt x="598" y="403"/>
                      <a:pt x="610" y="463"/>
                      <a:pt x="626" y="526"/>
                    </a:cubicBezTo>
                    <a:cubicBezTo>
                      <a:pt x="539" y="545"/>
                      <a:pt x="453" y="564"/>
                      <a:pt x="368" y="578"/>
                    </a:cubicBezTo>
                    <a:cubicBezTo>
                      <a:pt x="287" y="593"/>
                      <a:pt x="300" y="733"/>
                      <a:pt x="380" y="733"/>
                    </a:cubicBezTo>
                    <a:cubicBezTo>
                      <a:pt x="383" y="733"/>
                      <a:pt x="386" y="733"/>
                      <a:pt x="389" y="733"/>
                    </a:cubicBezTo>
                    <a:cubicBezTo>
                      <a:pt x="483" y="722"/>
                      <a:pt x="580" y="712"/>
                      <a:pt x="679" y="702"/>
                    </a:cubicBezTo>
                    <a:cubicBezTo>
                      <a:pt x="720" y="822"/>
                      <a:pt x="778" y="935"/>
                      <a:pt x="859" y="1000"/>
                    </a:cubicBezTo>
                    <a:cubicBezTo>
                      <a:pt x="878" y="1016"/>
                      <a:pt x="899" y="1024"/>
                      <a:pt x="919" y="1024"/>
                    </a:cubicBezTo>
                    <a:cubicBezTo>
                      <a:pt x="967" y="1024"/>
                      <a:pt x="1008" y="980"/>
                      <a:pt x="999" y="921"/>
                    </a:cubicBezTo>
                    <a:cubicBezTo>
                      <a:pt x="985" y="833"/>
                      <a:pt x="934" y="757"/>
                      <a:pt x="893" y="679"/>
                    </a:cubicBezTo>
                    <a:cubicBezTo>
                      <a:pt x="1017" y="664"/>
                      <a:pt x="1141" y="642"/>
                      <a:pt x="1262" y="610"/>
                    </a:cubicBezTo>
                    <a:lnTo>
                      <a:pt x="1262" y="610"/>
                    </a:lnTo>
                    <a:cubicBezTo>
                      <a:pt x="1277" y="793"/>
                      <a:pt x="1156" y="986"/>
                      <a:pt x="975" y="1075"/>
                    </a:cubicBezTo>
                    <a:lnTo>
                      <a:pt x="974" y="1075"/>
                    </a:lnTo>
                    <a:cubicBezTo>
                      <a:pt x="902" y="1110"/>
                      <a:pt x="827" y="1127"/>
                      <a:pt x="752" y="1127"/>
                    </a:cubicBezTo>
                    <a:cubicBezTo>
                      <a:pt x="577" y="1127"/>
                      <a:pt x="408" y="1035"/>
                      <a:pt x="314" y="875"/>
                    </a:cubicBezTo>
                    <a:cubicBezTo>
                      <a:pt x="210" y="698"/>
                      <a:pt x="242" y="497"/>
                      <a:pt x="348" y="341"/>
                    </a:cubicBezTo>
                    <a:cubicBezTo>
                      <a:pt x="443" y="312"/>
                      <a:pt x="540" y="280"/>
                      <a:pt x="634" y="261"/>
                    </a:cubicBezTo>
                    <a:close/>
                    <a:moveTo>
                      <a:pt x="784" y="1"/>
                    </a:moveTo>
                    <a:cubicBezTo>
                      <a:pt x="588" y="1"/>
                      <a:pt x="389" y="62"/>
                      <a:pt x="238" y="178"/>
                    </a:cubicBezTo>
                    <a:cubicBezTo>
                      <a:pt x="212" y="199"/>
                      <a:pt x="198" y="229"/>
                      <a:pt x="198" y="261"/>
                    </a:cubicBezTo>
                    <a:cubicBezTo>
                      <a:pt x="40" y="444"/>
                      <a:pt x="0" y="702"/>
                      <a:pt x="96" y="926"/>
                    </a:cubicBezTo>
                    <a:cubicBezTo>
                      <a:pt x="215" y="1203"/>
                      <a:pt x="486" y="1367"/>
                      <a:pt x="769" y="1367"/>
                    </a:cubicBezTo>
                    <a:cubicBezTo>
                      <a:pt x="870" y="1367"/>
                      <a:pt x="973" y="1346"/>
                      <a:pt x="1071" y="1302"/>
                    </a:cubicBezTo>
                    <a:cubicBezTo>
                      <a:pt x="1431" y="1139"/>
                      <a:pt x="1658" y="688"/>
                      <a:pt x="1431" y="328"/>
                    </a:cubicBezTo>
                    <a:cubicBezTo>
                      <a:pt x="1291" y="105"/>
                      <a:pt x="1039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24"/>
              <p:cNvSpPr/>
              <p:nvPr/>
            </p:nvSpPr>
            <p:spPr>
              <a:xfrm>
                <a:off x="6997550" y="4974350"/>
                <a:ext cx="169400" cy="1324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298" extrusionOk="0">
                    <a:moveTo>
                      <a:pt x="4002" y="330"/>
                    </a:moveTo>
                    <a:cubicBezTo>
                      <a:pt x="4814" y="330"/>
                      <a:pt x="5574" y="784"/>
                      <a:pt x="5983" y="1790"/>
                    </a:cubicBezTo>
                    <a:cubicBezTo>
                      <a:pt x="6562" y="3210"/>
                      <a:pt x="5615" y="4518"/>
                      <a:pt x="4217" y="4901"/>
                    </a:cubicBezTo>
                    <a:cubicBezTo>
                      <a:pt x="3914" y="4984"/>
                      <a:pt x="3609" y="5019"/>
                      <a:pt x="3305" y="5019"/>
                    </a:cubicBezTo>
                    <a:cubicBezTo>
                      <a:pt x="2408" y="5019"/>
                      <a:pt x="1514" y="4711"/>
                      <a:pt x="686" y="4389"/>
                    </a:cubicBezTo>
                    <a:cubicBezTo>
                      <a:pt x="678" y="4386"/>
                      <a:pt x="668" y="4385"/>
                      <a:pt x="659" y="4385"/>
                    </a:cubicBezTo>
                    <a:cubicBezTo>
                      <a:pt x="673" y="4359"/>
                      <a:pt x="673" y="4327"/>
                      <a:pt x="659" y="4302"/>
                    </a:cubicBezTo>
                    <a:cubicBezTo>
                      <a:pt x="223" y="3395"/>
                      <a:pt x="1341" y="1976"/>
                      <a:pt x="1948" y="1318"/>
                    </a:cubicBezTo>
                    <a:cubicBezTo>
                      <a:pt x="2536" y="682"/>
                      <a:pt x="3289" y="330"/>
                      <a:pt x="4002" y="330"/>
                    </a:cubicBezTo>
                    <a:close/>
                    <a:moveTo>
                      <a:pt x="3990" y="0"/>
                    </a:moveTo>
                    <a:cubicBezTo>
                      <a:pt x="3414" y="0"/>
                      <a:pt x="2820" y="214"/>
                      <a:pt x="2294" y="622"/>
                    </a:cubicBezTo>
                    <a:cubicBezTo>
                      <a:pt x="1475" y="1256"/>
                      <a:pt x="0" y="2929"/>
                      <a:pt x="376" y="4110"/>
                    </a:cubicBezTo>
                    <a:cubicBezTo>
                      <a:pt x="319" y="4206"/>
                      <a:pt x="343" y="4335"/>
                      <a:pt x="399" y="4429"/>
                    </a:cubicBezTo>
                    <a:cubicBezTo>
                      <a:pt x="431" y="4483"/>
                      <a:pt x="477" y="4528"/>
                      <a:pt x="533" y="4560"/>
                    </a:cubicBezTo>
                    <a:cubicBezTo>
                      <a:pt x="539" y="4589"/>
                      <a:pt x="560" y="4612"/>
                      <a:pt x="587" y="4624"/>
                    </a:cubicBezTo>
                    <a:cubicBezTo>
                      <a:pt x="1445" y="4992"/>
                      <a:pt x="2412" y="5297"/>
                      <a:pt x="3351" y="5297"/>
                    </a:cubicBezTo>
                    <a:cubicBezTo>
                      <a:pt x="4060" y="5297"/>
                      <a:pt x="4753" y="5124"/>
                      <a:pt x="5371" y="4671"/>
                    </a:cubicBezTo>
                    <a:cubicBezTo>
                      <a:pt x="6646" y="3739"/>
                      <a:pt x="6776" y="2169"/>
                      <a:pt x="5829" y="943"/>
                    </a:cubicBezTo>
                    <a:cubicBezTo>
                      <a:pt x="5335" y="303"/>
                      <a:pt x="4674" y="0"/>
                      <a:pt x="39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24"/>
              <p:cNvSpPr/>
              <p:nvPr/>
            </p:nvSpPr>
            <p:spPr>
              <a:xfrm>
                <a:off x="6858575" y="4888050"/>
                <a:ext cx="149200" cy="167200"/>
              </a:xfrm>
              <a:custGeom>
                <a:avLst/>
                <a:gdLst/>
                <a:ahLst/>
                <a:cxnLst/>
                <a:rect l="l" t="t" r="r" b="b"/>
                <a:pathLst>
                  <a:path w="5968" h="6688" extrusionOk="0">
                    <a:moveTo>
                      <a:pt x="3242" y="292"/>
                    </a:moveTo>
                    <a:cubicBezTo>
                      <a:pt x="5880" y="292"/>
                      <a:pt x="5124" y="5069"/>
                      <a:pt x="3357" y="6316"/>
                    </a:cubicBezTo>
                    <a:cubicBezTo>
                      <a:pt x="3356" y="6317"/>
                      <a:pt x="3355" y="6317"/>
                      <a:pt x="3354" y="6317"/>
                    </a:cubicBezTo>
                    <a:cubicBezTo>
                      <a:pt x="3352" y="6317"/>
                      <a:pt x="3351" y="6316"/>
                      <a:pt x="3349" y="6316"/>
                    </a:cubicBezTo>
                    <a:cubicBezTo>
                      <a:pt x="3218" y="6380"/>
                      <a:pt x="3088" y="6408"/>
                      <a:pt x="2961" y="6408"/>
                    </a:cubicBezTo>
                    <a:cubicBezTo>
                      <a:pt x="1930" y="6408"/>
                      <a:pt x="1039" y="4520"/>
                      <a:pt x="781" y="3785"/>
                    </a:cubicBezTo>
                    <a:cubicBezTo>
                      <a:pt x="263" y="2311"/>
                      <a:pt x="829" y="903"/>
                      <a:pt x="2378" y="433"/>
                    </a:cubicBezTo>
                    <a:cubicBezTo>
                      <a:pt x="2699" y="336"/>
                      <a:pt x="2986" y="292"/>
                      <a:pt x="3242" y="292"/>
                    </a:cubicBezTo>
                    <a:close/>
                    <a:moveTo>
                      <a:pt x="3196" y="0"/>
                    </a:moveTo>
                    <a:cubicBezTo>
                      <a:pt x="2798" y="0"/>
                      <a:pt x="2339" y="112"/>
                      <a:pt x="1819" y="363"/>
                    </a:cubicBezTo>
                    <a:cubicBezTo>
                      <a:pt x="236" y="1128"/>
                      <a:pt x="0" y="2749"/>
                      <a:pt x="677" y="4250"/>
                    </a:cubicBezTo>
                    <a:cubicBezTo>
                      <a:pt x="985" y="4932"/>
                      <a:pt x="1820" y="6687"/>
                      <a:pt x="2794" y="6687"/>
                    </a:cubicBezTo>
                    <a:cubicBezTo>
                      <a:pt x="2911" y="6687"/>
                      <a:pt x="3030" y="6662"/>
                      <a:pt x="3151" y="6606"/>
                    </a:cubicBezTo>
                    <a:cubicBezTo>
                      <a:pt x="3174" y="6634"/>
                      <a:pt x="3207" y="6648"/>
                      <a:pt x="3241" y="6648"/>
                    </a:cubicBezTo>
                    <a:cubicBezTo>
                      <a:pt x="3260" y="6648"/>
                      <a:pt x="3279" y="6644"/>
                      <a:pt x="3296" y="6635"/>
                    </a:cubicBezTo>
                    <a:cubicBezTo>
                      <a:pt x="5835" y="5389"/>
                      <a:pt x="5968" y="0"/>
                      <a:pt x="31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" name="Google Shape;357;p24"/>
              <p:cNvSpPr/>
              <p:nvPr/>
            </p:nvSpPr>
            <p:spPr>
              <a:xfrm>
                <a:off x="6835025" y="4898800"/>
                <a:ext cx="32950" cy="31550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1262" extrusionOk="0">
                    <a:moveTo>
                      <a:pt x="1253" y="0"/>
                    </a:moveTo>
                    <a:cubicBezTo>
                      <a:pt x="1244" y="0"/>
                      <a:pt x="1234" y="3"/>
                      <a:pt x="1226" y="10"/>
                    </a:cubicBezTo>
                    <a:cubicBezTo>
                      <a:pt x="936" y="238"/>
                      <a:pt x="650" y="472"/>
                      <a:pt x="367" y="709"/>
                    </a:cubicBezTo>
                    <a:cubicBezTo>
                      <a:pt x="193" y="853"/>
                      <a:pt x="2" y="996"/>
                      <a:pt x="0" y="1240"/>
                    </a:cubicBezTo>
                    <a:cubicBezTo>
                      <a:pt x="0" y="1254"/>
                      <a:pt x="10" y="1261"/>
                      <a:pt x="20" y="1261"/>
                    </a:cubicBezTo>
                    <a:cubicBezTo>
                      <a:pt x="31" y="1261"/>
                      <a:pt x="42" y="1254"/>
                      <a:pt x="43" y="1240"/>
                    </a:cubicBezTo>
                    <a:cubicBezTo>
                      <a:pt x="69" y="956"/>
                      <a:pt x="453" y="746"/>
                      <a:pt x="652" y="588"/>
                    </a:cubicBezTo>
                    <a:cubicBezTo>
                      <a:pt x="866" y="418"/>
                      <a:pt x="1076" y="246"/>
                      <a:pt x="1285" y="69"/>
                    </a:cubicBezTo>
                    <a:cubicBezTo>
                      <a:pt x="1318" y="41"/>
                      <a:pt x="1288" y="0"/>
                      <a:pt x="12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3420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>
            <a:spLocks noGrp="1"/>
          </p:cNvSpPr>
          <p:nvPr>
            <p:ph type="subTitle" idx="1"/>
          </p:nvPr>
        </p:nvSpPr>
        <p:spPr>
          <a:xfrm>
            <a:off x="960367" y="5270769"/>
            <a:ext cx="2900400" cy="8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5"/>
          <p:cNvSpPr txBox="1">
            <a:spLocks noGrp="1"/>
          </p:cNvSpPr>
          <p:nvPr>
            <p:ph type="subTitle" idx="2"/>
          </p:nvPr>
        </p:nvSpPr>
        <p:spPr>
          <a:xfrm>
            <a:off x="4645933" y="3023965"/>
            <a:ext cx="2900400" cy="8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5"/>
          <p:cNvSpPr txBox="1">
            <a:spLocks noGrp="1"/>
          </p:cNvSpPr>
          <p:nvPr>
            <p:ph type="subTitle" idx="3"/>
          </p:nvPr>
        </p:nvSpPr>
        <p:spPr>
          <a:xfrm>
            <a:off x="8331600" y="5270603"/>
            <a:ext cx="2900400" cy="8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5"/>
          <p:cNvSpPr txBox="1">
            <a:spLocks noGrp="1"/>
          </p:cNvSpPr>
          <p:nvPr>
            <p:ph type="subTitle" idx="4"/>
          </p:nvPr>
        </p:nvSpPr>
        <p:spPr>
          <a:xfrm>
            <a:off x="960267" y="4494967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4" name="Google Shape;364;p25"/>
          <p:cNvSpPr txBox="1">
            <a:spLocks noGrp="1"/>
          </p:cNvSpPr>
          <p:nvPr>
            <p:ph type="subTitle" idx="5"/>
          </p:nvPr>
        </p:nvSpPr>
        <p:spPr>
          <a:xfrm>
            <a:off x="4645845" y="2256700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5" name="Google Shape;365;p25"/>
          <p:cNvSpPr txBox="1">
            <a:spLocks noGrp="1"/>
          </p:cNvSpPr>
          <p:nvPr>
            <p:ph type="subTitle" idx="6"/>
          </p:nvPr>
        </p:nvSpPr>
        <p:spPr>
          <a:xfrm>
            <a:off x="8331500" y="4494800"/>
            <a:ext cx="2900400" cy="76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6" name="Google Shape;366;p25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7" name="Google Shape;367;p25"/>
          <p:cNvSpPr>
            <a:spLocks noGrp="1"/>
          </p:cNvSpPr>
          <p:nvPr>
            <p:ph type="pic" idx="7"/>
          </p:nvPr>
        </p:nvSpPr>
        <p:spPr>
          <a:xfrm>
            <a:off x="5215783" y="4375567"/>
            <a:ext cx="1760800" cy="1760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33350" dir="18900000" algn="bl" rotWithShape="0">
              <a:schemeClr val="dk2"/>
            </a:outerShdw>
          </a:effectLst>
        </p:spPr>
      </p:sp>
      <p:sp>
        <p:nvSpPr>
          <p:cNvPr id="368" name="Google Shape;368;p25"/>
          <p:cNvSpPr>
            <a:spLocks noGrp="1"/>
          </p:cNvSpPr>
          <p:nvPr>
            <p:ph type="pic" idx="8"/>
          </p:nvPr>
        </p:nvSpPr>
        <p:spPr>
          <a:xfrm>
            <a:off x="1530165" y="2256715"/>
            <a:ext cx="1760800" cy="1760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33350" dir="18900000" algn="bl" rotWithShape="0">
              <a:schemeClr val="dk2"/>
            </a:outerShdw>
          </a:effectLst>
        </p:spPr>
      </p:sp>
      <p:sp>
        <p:nvSpPr>
          <p:cNvPr id="369" name="Google Shape;369;p25"/>
          <p:cNvSpPr>
            <a:spLocks noGrp="1"/>
          </p:cNvSpPr>
          <p:nvPr>
            <p:ph type="pic" idx="9"/>
          </p:nvPr>
        </p:nvSpPr>
        <p:spPr>
          <a:xfrm>
            <a:off x="8901299" y="2256684"/>
            <a:ext cx="1760800" cy="1760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  <a:effectLst>
            <a:outerShdw dist="133350" dir="18900000" algn="bl" rotWithShape="0">
              <a:schemeClr val="dk2"/>
            </a:outerShdw>
          </a:effectLst>
        </p:spPr>
      </p:sp>
      <p:grpSp>
        <p:nvGrpSpPr>
          <p:cNvPr id="370" name="Google Shape;370;p25"/>
          <p:cNvGrpSpPr/>
          <p:nvPr/>
        </p:nvGrpSpPr>
        <p:grpSpPr>
          <a:xfrm rot="9138041">
            <a:off x="-127533" y="183366"/>
            <a:ext cx="1021468" cy="942897"/>
            <a:chOff x="7432350" y="3624325"/>
            <a:chExt cx="955225" cy="881750"/>
          </a:xfrm>
        </p:grpSpPr>
        <p:sp>
          <p:nvSpPr>
            <p:cNvPr id="371" name="Google Shape;371;p25"/>
            <p:cNvSpPr/>
            <p:nvPr/>
          </p:nvSpPr>
          <p:spPr>
            <a:xfrm>
              <a:off x="7432350" y="3927425"/>
              <a:ext cx="146975" cy="578650"/>
            </a:xfrm>
            <a:custGeom>
              <a:avLst/>
              <a:gdLst/>
              <a:ahLst/>
              <a:cxnLst/>
              <a:rect l="l" t="t" r="r" b="b"/>
              <a:pathLst>
                <a:path w="5879" h="23146" extrusionOk="0">
                  <a:moveTo>
                    <a:pt x="0" y="0"/>
                  </a:moveTo>
                  <a:cubicBezTo>
                    <a:pt x="722" y="7928"/>
                    <a:pt x="5879" y="15186"/>
                    <a:pt x="5879" y="23146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2" name="Google Shape;372;p25"/>
            <p:cNvSpPr/>
            <p:nvPr/>
          </p:nvSpPr>
          <p:spPr>
            <a:xfrm>
              <a:off x="7515025" y="3771300"/>
              <a:ext cx="339825" cy="440850"/>
            </a:xfrm>
            <a:custGeom>
              <a:avLst/>
              <a:gdLst/>
              <a:ahLst/>
              <a:cxnLst/>
              <a:rect l="l" t="t" r="r" b="b"/>
              <a:pathLst>
                <a:path w="13593" h="17634" extrusionOk="0">
                  <a:moveTo>
                    <a:pt x="0" y="0"/>
                  </a:moveTo>
                  <a:cubicBezTo>
                    <a:pt x="4752" y="5701"/>
                    <a:pt x="9139" y="11697"/>
                    <a:pt x="13593" y="17634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3" name="Google Shape;373;p25"/>
            <p:cNvSpPr/>
            <p:nvPr/>
          </p:nvSpPr>
          <p:spPr>
            <a:xfrm>
              <a:off x="7652800" y="3624325"/>
              <a:ext cx="734775" cy="220450"/>
            </a:xfrm>
            <a:custGeom>
              <a:avLst/>
              <a:gdLst/>
              <a:ahLst/>
              <a:cxnLst/>
              <a:rect l="l" t="t" r="r" b="b"/>
              <a:pathLst>
                <a:path w="29391" h="8818" extrusionOk="0">
                  <a:moveTo>
                    <a:pt x="0" y="0"/>
                  </a:moveTo>
                  <a:cubicBezTo>
                    <a:pt x="10109" y="1556"/>
                    <a:pt x="19469" y="6332"/>
                    <a:pt x="29391" y="881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374" name="Google Shape;374;p25"/>
          <p:cNvGrpSpPr/>
          <p:nvPr/>
        </p:nvGrpSpPr>
        <p:grpSpPr>
          <a:xfrm>
            <a:off x="421367" y="6404507"/>
            <a:ext cx="2008400" cy="274644"/>
            <a:chOff x="65575" y="4697430"/>
            <a:chExt cx="1506300" cy="205983"/>
          </a:xfrm>
        </p:grpSpPr>
        <p:sp>
          <p:nvSpPr>
            <p:cNvPr id="375" name="Google Shape;375;p25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76" name="Google Shape;376;p25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260101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6"/>
          <p:cNvSpPr txBox="1">
            <a:spLocks noGrp="1"/>
          </p:cNvSpPr>
          <p:nvPr>
            <p:ph type="subTitle" idx="1"/>
          </p:nvPr>
        </p:nvSpPr>
        <p:spPr>
          <a:xfrm>
            <a:off x="1444048" y="2806589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6"/>
          <p:cNvSpPr txBox="1">
            <a:spLocks noGrp="1"/>
          </p:cNvSpPr>
          <p:nvPr>
            <p:ph type="subTitle" idx="2"/>
          </p:nvPr>
        </p:nvSpPr>
        <p:spPr>
          <a:xfrm>
            <a:off x="6461719" y="3150707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6"/>
          <p:cNvSpPr txBox="1">
            <a:spLocks noGrp="1"/>
          </p:cNvSpPr>
          <p:nvPr>
            <p:ph type="subTitle" idx="3"/>
          </p:nvPr>
        </p:nvSpPr>
        <p:spPr>
          <a:xfrm>
            <a:off x="3092348" y="4921756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6"/>
          <p:cNvSpPr txBox="1">
            <a:spLocks noGrp="1"/>
          </p:cNvSpPr>
          <p:nvPr>
            <p:ph type="subTitle" idx="4"/>
          </p:nvPr>
        </p:nvSpPr>
        <p:spPr>
          <a:xfrm>
            <a:off x="8110352" y="5257573"/>
            <a:ext cx="2637600" cy="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6"/>
          <p:cNvSpPr txBox="1">
            <a:spLocks noGrp="1"/>
          </p:cNvSpPr>
          <p:nvPr>
            <p:ph type="subTitle" idx="5"/>
          </p:nvPr>
        </p:nvSpPr>
        <p:spPr>
          <a:xfrm>
            <a:off x="1444051" y="2142200"/>
            <a:ext cx="2637600" cy="66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4" name="Google Shape;384;p26"/>
          <p:cNvSpPr txBox="1">
            <a:spLocks noGrp="1"/>
          </p:cNvSpPr>
          <p:nvPr>
            <p:ph type="subTitle" idx="6"/>
          </p:nvPr>
        </p:nvSpPr>
        <p:spPr>
          <a:xfrm>
            <a:off x="6461717" y="2486316"/>
            <a:ext cx="2637600" cy="66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5" name="Google Shape;385;p26"/>
          <p:cNvSpPr txBox="1">
            <a:spLocks noGrp="1"/>
          </p:cNvSpPr>
          <p:nvPr>
            <p:ph type="subTitle" idx="7"/>
          </p:nvPr>
        </p:nvSpPr>
        <p:spPr>
          <a:xfrm>
            <a:off x="3092351" y="4257355"/>
            <a:ext cx="2637600" cy="66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6" name="Google Shape;386;p26"/>
          <p:cNvSpPr txBox="1">
            <a:spLocks noGrp="1"/>
          </p:cNvSpPr>
          <p:nvPr>
            <p:ph type="subTitle" idx="8"/>
          </p:nvPr>
        </p:nvSpPr>
        <p:spPr>
          <a:xfrm>
            <a:off x="8110351" y="4593172"/>
            <a:ext cx="2637600" cy="664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7" name="Google Shape;387;p26"/>
          <p:cNvSpPr/>
          <p:nvPr/>
        </p:nvSpPr>
        <p:spPr>
          <a:xfrm rot="5400000">
            <a:off x="11537401" y="28267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8" name="Google Shape;388;p26"/>
          <p:cNvGrpSpPr/>
          <p:nvPr/>
        </p:nvGrpSpPr>
        <p:grpSpPr>
          <a:xfrm>
            <a:off x="187367" y="250801"/>
            <a:ext cx="891100" cy="997767"/>
            <a:chOff x="140525" y="188100"/>
            <a:chExt cx="668325" cy="748325"/>
          </a:xfrm>
        </p:grpSpPr>
        <p:sp>
          <p:nvSpPr>
            <p:cNvPr id="389" name="Google Shape;389;p26"/>
            <p:cNvSpPr/>
            <p:nvPr/>
          </p:nvSpPr>
          <p:spPr>
            <a:xfrm>
              <a:off x="140525" y="363725"/>
              <a:ext cx="572700" cy="572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90" name="Google Shape;390;p26"/>
            <p:cNvGrpSpPr/>
            <p:nvPr/>
          </p:nvGrpSpPr>
          <p:grpSpPr>
            <a:xfrm>
              <a:off x="188600" y="188100"/>
              <a:ext cx="620250" cy="702800"/>
              <a:chOff x="4285025" y="3906400"/>
              <a:chExt cx="620250" cy="702800"/>
            </a:xfrm>
          </p:grpSpPr>
          <p:sp>
            <p:nvSpPr>
              <p:cNvPr id="391" name="Google Shape;391;p26"/>
              <p:cNvSpPr/>
              <p:nvPr/>
            </p:nvSpPr>
            <p:spPr>
              <a:xfrm>
                <a:off x="4285025" y="3906400"/>
                <a:ext cx="620250" cy="702800"/>
              </a:xfrm>
              <a:custGeom>
                <a:avLst/>
                <a:gdLst/>
                <a:ahLst/>
                <a:cxnLst/>
                <a:rect l="l" t="t" r="r" b="b"/>
                <a:pathLst>
                  <a:path w="24810" h="28112" extrusionOk="0">
                    <a:moveTo>
                      <a:pt x="12736" y="192"/>
                    </a:moveTo>
                    <a:cubicBezTo>
                      <a:pt x="12907" y="192"/>
                      <a:pt x="13081" y="198"/>
                      <a:pt x="13257" y="211"/>
                    </a:cubicBezTo>
                    <a:lnTo>
                      <a:pt x="13259" y="211"/>
                    </a:lnTo>
                    <a:cubicBezTo>
                      <a:pt x="15892" y="406"/>
                      <a:pt x="18155" y="2086"/>
                      <a:pt x="19341" y="4400"/>
                    </a:cubicBezTo>
                    <a:cubicBezTo>
                      <a:pt x="19115" y="4438"/>
                      <a:pt x="18893" y="4495"/>
                      <a:pt x="18676" y="4570"/>
                    </a:cubicBezTo>
                    <a:cubicBezTo>
                      <a:pt x="17732" y="2222"/>
                      <a:pt x="15105" y="917"/>
                      <a:pt x="12549" y="917"/>
                    </a:cubicBezTo>
                    <a:cubicBezTo>
                      <a:pt x="10480" y="917"/>
                      <a:pt x="8457" y="1773"/>
                      <a:pt x="7416" y="3624"/>
                    </a:cubicBezTo>
                    <a:cubicBezTo>
                      <a:pt x="7405" y="3643"/>
                      <a:pt x="7407" y="3668"/>
                      <a:pt x="7421" y="3687"/>
                    </a:cubicBezTo>
                    <a:cubicBezTo>
                      <a:pt x="7185" y="3569"/>
                      <a:pt x="6938" y="3475"/>
                      <a:pt x="6683" y="3412"/>
                    </a:cubicBezTo>
                    <a:cubicBezTo>
                      <a:pt x="6666" y="3407"/>
                      <a:pt x="6648" y="3404"/>
                      <a:pt x="6630" y="3399"/>
                    </a:cubicBezTo>
                    <a:cubicBezTo>
                      <a:pt x="8260" y="1550"/>
                      <a:pt x="10226" y="192"/>
                      <a:pt x="12736" y="192"/>
                    </a:cubicBezTo>
                    <a:close/>
                    <a:moveTo>
                      <a:pt x="12643" y="1220"/>
                    </a:moveTo>
                    <a:cubicBezTo>
                      <a:pt x="14946" y="1220"/>
                      <a:pt x="17233" y="2404"/>
                      <a:pt x="18452" y="4655"/>
                    </a:cubicBezTo>
                    <a:cubicBezTo>
                      <a:pt x="17373" y="5090"/>
                      <a:pt x="16455" y="5952"/>
                      <a:pt x="16037" y="7077"/>
                    </a:cubicBezTo>
                    <a:lnTo>
                      <a:pt x="16037" y="7077"/>
                    </a:lnTo>
                    <a:cubicBezTo>
                      <a:pt x="14786" y="6594"/>
                      <a:pt x="13447" y="6352"/>
                      <a:pt x="12105" y="6352"/>
                    </a:cubicBezTo>
                    <a:cubicBezTo>
                      <a:pt x="11276" y="6352"/>
                      <a:pt x="10446" y="6445"/>
                      <a:pt x="9635" y="6629"/>
                    </a:cubicBezTo>
                    <a:cubicBezTo>
                      <a:pt x="9638" y="6604"/>
                      <a:pt x="9635" y="6577"/>
                      <a:pt x="9625" y="6551"/>
                    </a:cubicBezTo>
                    <a:cubicBezTo>
                      <a:pt x="9169" y="5353"/>
                      <a:pt x="8565" y="4288"/>
                      <a:pt x="7475" y="3714"/>
                    </a:cubicBezTo>
                    <a:cubicBezTo>
                      <a:pt x="7490" y="3713"/>
                      <a:pt x="7502" y="3705"/>
                      <a:pt x="7512" y="3695"/>
                    </a:cubicBezTo>
                    <a:cubicBezTo>
                      <a:pt x="8840" y="2023"/>
                      <a:pt x="10747" y="1220"/>
                      <a:pt x="12643" y="1220"/>
                    </a:cubicBezTo>
                    <a:close/>
                    <a:moveTo>
                      <a:pt x="5603" y="3593"/>
                    </a:moveTo>
                    <a:cubicBezTo>
                      <a:pt x="5933" y="3593"/>
                      <a:pt x="6263" y="3632"/>
                      <a:pt x="6586" y="3716"/>
                    </a:cubicBezTo>
                    <a:cubicBezTo>
                      <a:pt x="8132" y="4118"/>
                      <a:pt x="8817" y="5292"/>
                      <a:pt x="9338" y="6679"/>
                    </a:cubicBezTo>
                    <a:cubicBezTo>
                      <a:pt x="9342" y="6685"/>
                      <a:pt x="9346" y="6690"/>
                      <a:pt x="9349" y="6696"/>
                    </a:cubicBezTo>
                    <a:cubicBezTo>
                      <a:pt x="8372" y="6945"/>
                      <a:pt x="7435" y="7331"/>
                      <a:pt x="6565" y="7842"/>
                    </a:cubicBezTo>
                    <a:cubicBezTo>
                      <a:pt x="5029" y="8748"/>
                      <a:pt x="3846" y="9945"/>
                      <a:pt x="3000" y="11330"/>
                    </a:cubicBezTo>
                    <a:cubicBezTo>
                      <a:pt x="1157" y="9509"/>
                      <a:pt x="250" y="6563"/>
                      <a:pt x="2617" y="4675"/>
                    </a:cubicBezTo>
                    <a:lnTo>
                      <a:pt x="2617" y="4674"/>
                    </a:lnTo>
                    <a:cubicBezTo>
                      <a:pt x="3454" y="4008"/>
                      <a:pt x="4531" y="3593"/>
                      <a:pt x="5603" y="3593"/>
                    </a:cubicBezTo>
                    <a:close/>
                    <a:moveTo>
                      <a:pt x="20042" y="4630"/>
                    </a:moveTo>
                    <a:cubicBezTo>
                      <a:pt x="20782" y="4630"/>
                      <a:pt x="21530" y="4880"/>
                      <a:pt x="22215" y="5464"/>
                    </a:cubicBezTo>
                    <a:cubicBezTo>
                      <a:pt x="24390" y="7324"/>
                      <a:pt x="23341" y="10367"/>
                      <a:pt x="21435" y="11943"/>
                    </a:cubicBezTo>
                    <a:cubicBezTo>
                      <a:pt x="21429" y="11950"/>
                      <a:pt x="21423" y="11958"/>
                      <a:pt x="21418" y="11966"/>
                    </a:cubicBezTo>
                    <a:cubicBezTo>
                      <a:pt x="20936" y="10969"/>
                      <a:pt x="20270" y="10035"/>
                      <a:pt x="19390" y="9194"/>
                    </a:cubicBezTo>
                    <a:cubicBezTo>
                      <a:pt x="18448" y="8292"/>
                      <a:pt x="17352" y="7608"/>
                      <a:pt x="16177" y="7135"/>
                    </a:cubicBezTo>
                    <a:cubicBezTo>
                      <a:pt x="16982" y="5725"/>
                      <a:pt x="18493" y="4630"/>
                      <a:pt x="20042" y="4630"/>
                    </a:cubicBezTo>
                    <a:close/>
                    <a:moveTo>
                      <a:pt x="5166" y="25695"/>
                    </a:moveTo>
                    <a:cubicBezTo>
                      <a:pt x="5438" y="25899"/>
                      <a:pt x="5720" y="26087"/>
                      <a:pt x="6010" y="26262"/>
                    </a:cubicBezTo>
                    <a:cubicBezTo>
                      <a:pt x="5706" y="26527"/>
                      <a:pt x="5565" y="27076"/>
                      <a:pt x="5100" y="27076"/>
                    </a:cubicBezTo>
                    <a:cubicBezTo>
                      <a:pt x="5054" y="27076"/>
                      <a:pt x="5005" y="27070"/>
                      <a:pt x="4952" y="27059"/>
                    </a:cubicBezTo>
                    <a:cubicBezTo>
                      <a:pt x="4248" y="26904"/>
                      <a:pt x="4837" y="25962"/>
                      <a:pt x="5166" y="25695"/>
                    </a:cubicBezTo>
                    <a:close/>
                    <a:moveTo>
                      <a:pt x="12121" y="6661"/>
                    </a:moveTo>
                    <a:cubicBezTo>
                      <a:pt x="14077" y="6661"/>
                      <a:pt x="16031" y="7188"/>
                      <a:pt x="17715" y="8271"/>
                    </a:cubicBezTo>
                    <a:cubicBezTo>
                      <a:pt x="21671" y="10815"/>
                      <a:pt x="22846" y="15470"/>
                      <a:pt x="21695" y="19853"/>
                    </a:cubicBezTo>
                    <a:cubicBezTo>
                      <a:pt x="21077" y="22211"/>
                      <a:pt x="20061" y="24569"/>
                      <a:pt x="18055" y="26061"/>
                    </a:cubicBezTo>
                    <a:cubicBezTo>
                      <a:pt x="16630" y="27123"/>
                      <a:pt x="14942" y="27672"/>
                      <a:pt x="13208" y="27719"/>
                    </a:cubicBezTo>
                    <a:cubicBezTo>
                      <a:pt x="13536" y="27598"/>
                      <a:pt x="13863" y="27472"/>
                      <a:pt x="14188" y="27339"/>
                    </a:cubicBezTo>
                    <a:cubicBezTo>
                      <a:pt x="14247" y="27315"/>
                      <a:pt x="14217" y="27234"/>
                      <a:pt x="14163" y="27234"/>
                    </a:cubicBezTo>
                    <a:cubicBezTo>
                      <a:pt x="14156" y="27234"/>
                      <a:pt x="14149" y="27235"/>
                      <a:pt x="14142" y="27237"/>
                    </a:cubicBezTo>
                    <a:cubicBezTo>
                      <a:pt x="13718" y="27390"/>
                      <a:pt x="13296" y="27548"/>
                      <a:pt x="12880" y="27722"/>
                    </a:cubicBezTo>
                    <a:cubicBezTo>
                      <a:pt x="12606" y="27720"/>
                      <a:pt x="12330" y="27704"/>
                      <a:pt x="12056" y="27677"/>
                    </a:cubicBezTo>
                    <a:cubicBezTo>
                      <a:pt x="12429" y="27548"/>
                      <a:pt x="12794" y="27398"/>
                      <a:pt x="13151" y="27229"/>
                    </a:cubicBezTo>
                    <a:cubicBezTo>
                      <a:pt x="13212" y="27201"/>
                      <a:pt x="13183" y="27114"/>
                      <a:pt x="13126" y="27114"/>
                    </a:cubicBezTo>
                    <a:cubicBezTo>
                      <a:pt x="13118" y="27114"/>
                      <a:pt x="13110" y="27116"/>
                      <a:pt x="13101" y="27119"/>
                    </a:cubicBezTo>
                    <a:cubicBezTo>
                      <a:pt x="12658" y="27311"/>
                      <a:pt x="12207" y="27476"/>
                      <a:pt x="11753" y="27637"/>
                    </a:cubicBezTo>
                    <a:cubicBezTo>
                      <a:pt x="11748" y="27634"/>
                      <a:pt x="11742" y="27633"/>
                      <a:pt x="11735" y="27631"/>
                    </a:cubicBezTo>
                    <a:cubicBezTo>
                      <a:pt x="11670" y="27626"/>
                      <a:pt x="11605" y="27618"/>
                      <a:pt x="11538" y="27613"/>
                    </a:cubicBezTo>
                    <a:cubicBezTo>
                      <a:pt x="11512" y="27609"/>
                      <a:pt x="11485" y="27607"/>
                      <a:pt x="11458" y="27602"/>
                    </a:cubicBezTo>
                    <a:cubicBezTo>
                      <a:pt x="11453" y="27602"/>
                      <a:pt x="11447" y="27601"/>
                      <a:pt x="11441" y="27601"/>
                    </a:cubicBezTo>
                    <a:cubicBezTo>
                      <a:pt x="11435" y="27601"/>
                      <a:pt x="11429" y="27602"/>
                      <a:pt x="11423" y="27602"/>
                    </a:cubicBezTo>
                    <a:cubicBezTo>
                      <a:pt x="11120" y="27577"/>
                      <a:pt x="10821" y="27540"/>
                      <a:pt x="10521" y="27494"/>
                    </a:cubicBezTo>
                    <a:cubicBezTo>
                      <a:pt x="11047" y="27368"/>
                      <a:pt x="11565" y="27202"/>
                      <a:pt x="12067" y="26998"/>
                    </a:cubicBezTo>
                    <a:cubicBezTo>
                      <a:pt x="12125" y="26976"/>
                      <a:pt x="12097" y="26899"/>
                      <a:pt x="12046" y="26899"/>
                    </a:cubicBezTo>
                    <a:cubicBezTo>
                      <a:pt x="12039" y="26899"/>
                      <a:pt x="12033" y="26900"/>
                      <a:pt x="12025" y="26903"/>
                    </a:cubicBezTo>
                    <a:cubicBezTo>
                      <a:pt x="11460" y="27103"/>
                      <a:pt x="10884" y="27279"/>
                      <a:pt x="10304" y="27430"/>
                    </a:cubicBezTo>
                    <a:cubicBezTo>
                      <a:pt x="10291" y="27433"/>
                      <a:pt x="10282" y="27441"/>
                      <a:pt x="10274" y="27453"/>
                    </a:cubicBezTo>
                    <a:cubicBezTo>
                      <a:pt x="10060" y="27414"/>
                      <a:pt x="9847" y="27374"/>
                      <a:pt x="9635" y="27328"/>
                    </a:cubicBezTo>
                    <a:cubicBezTo>
                      <a:pt x="10019" y="27209"/>
                      <a:pt x="10400" y="27080"/>
                      <a:pt x="10779" y="26947"/>
                    </a:cubicBezTo>
                    <a:cubicBezTo>
                      <a:pt x="10837" y="26927"/>
                      <a:pt x="10807" y="26848"/>
                      <a:pt x="10753" y="26848"/>
                    </a:cubicBezTo>
                    <a:cubicBezTo>
                      <a:pt x="10748" y="26848"/>
                      <a:pt x="10742" y="26848"/>
                      <a:pt x="10736" y="26850"/>
                    </a:cubicBezTo>
                    <a:cubicBezTo>
                      <a:pt x="10298" y="26986"/>
                      <a:pt x="9860" y="27126"/>
                      <a:pt x="9426" y="27280"/>
                    </a:cubicBezTo>
                    <a:cubicBezTo>
                      <a:pt x="9083" y="27199"/>
                      <a:pt x="8744" y="27110"/>
                      <a:pt x="8411" y="27001"/>
                    </a:cubicBezTo>
                    <a:cubicBezTo>
                      <a:pt x="8949" y="26834"/>
                      <a:pt x="9474" y="26627"/>
                      <a:pt x="9981" y="26380"/>
                    </a:cubicBezTo>
                    <a:cubicBezTo>
                      <a:pt x="10036" y="26352"/>
                      <a:pt x="10011" y="26274"/>
                      <a:pt x="9959" y="26274"/>
                    </a:cubicBezTo>
                    <a:cubicBezTo>
                      <a:pt x="9952" y="26274"/>
                      <a:pt x="9944" y="26276"/>
                      <a:pt x="9936" y="26279"/>
                    </a:cubicBezTo>
                    <a:cubicBezTo>
                      <a:pt x="9373" y="26519"/>
                      <a:pt x="8808" y="26740"/>
                      <a:pt x="8229" y="26939"/>
                    </a:cubicBezTo>
                    <a:cubicBezTo>
                      <a:pt x="7961" y="26847"/>
                      <a:pt x="7695" y="26750"/>
                      <a:pt x="7434" y="26640"/>
                    </a:cubicBezTo>
                    <a:cubicBezTo>
                      <a:pt x="8073" y="26432"/>
                      <a:pt x="8699" y="26192"/>
                      <a:pt x="9311" y="25916"/>
                    </a:cubicBezTo>
                    <a:cubicBezTo>
                      <a:pt x="9356" y="25897"/>
                      <a:pt x="9334" y="25834"/>
                      <a:pt x="9294" y="25834"/>
                    </a:cubicBezTo>
                    <a:cubicBezTo>
                      <a:pt x="9288" y="25834"/>
                      <a:pt x="9282" y="25835"/>
                      <a:pt x="9276" y="25838"/>
                    </a:cubicBezTo>
                    <a:cubicBezTo>
                      <a:pt x="8623" y="26104"/>
                      <a:pt x="7958" y="26348"/>
                      <a:pt x="7292" y="26581"/>
                    </a:cubicBezTo>
                    <a:cubicBezTo>
                      <a:pt x="7062" y="26482"/>
                      <a:pt x="6836" y="26377"/>
                      <a:pt x="6615" y="26262"/>
                    </a:cubicBezTo>
                    <a:cubicBezTo>
                      <a:pt x="7123" y="26074"/>
                      <a:pt x="7631" y="25884"/>
                      <a:pt x="8135" y="25683"/>
                    </a:cubicBezTo>
                    <a:cubicBezTo>
                      <a:pt x="8182" y="25665"/>
                      <a:pt x="8159" y="25601"/>
                      <a:pt x="8116" y="25601"/>
                    </a:cubicBezTo>
                    <a:cubicBezTo>
                      <a:pt x="8111" y="25601"/>
                      <a:pt x="8106" y="25602"/>
                      <a:pt x="8100" y="25604"/>
                    </a:cubicBezTo>
                    <a:cubicBezTo>
                      <a:pt x="7563" y="25795"/>
                      <a:pt x="7029" y="25996"/>
                      <a:pt x="6497" y="26201"/>
                    </a:cubicBezTo>
                    <a:cubicBezTo>
                      <a:pt x="6294" y="26095"/>
                      <a:pt x="6097" y="25981"/>
                      <a:pt x="5902" y="25860"/>
                    </a:cubicBezTo>
                    <a:cubicBezTo>
                      <a:pt x="6331" y="25739"/>
                      <a:pt x="6753" y="25545"/>
                      <a:pt x="7160" y="25377"/>
                    </a:cubicBezTo>
                    <a:cubicBezTo>
                      <a:pt x="7200" y="25360"/>
                      <a:pt x="7179" y="25308"/>
                      <a:pt x="7144" y="25308"/>
                    </a:cubicBezTo>
                    <a:cubicBezTo>
                      <a:pt x="7140" y="25308"/>
                      <a:pt x="7135" y="25309"/>
                      <a:pt x="7131" y="25310"/>
                    </a:cubicBezTo>
                    <a:cubicBezTo>
                      <a:pt x="6699" y="25460"/>
                      <a:pt x="6235" y="25601"/>
                      <a:pt x="5822" y="25808"/>
                    </a:cubicBezTo>
                    <a:cubicBezTo>
                      <a:pt x="5646" y="25695"/>
                      <a:pt x="5470" y="25581"/>
                      <a:pt x="5301" y="25459"/>
                    </a:cubicBezTo>
                    <a:cubicBezTo>
                      <a:pt x="5698" y="25318"/>
                      <a:pt x="6095" y="25177"/>
                      <a:pt x="6487" y="25024"/>
                    </a:cubicBezTo>
                    <a:cubicBezTo>
                      <a:pt x="6541" y="25004"/>
                      <a:pt x="6515" y="24931"/>
                      <a:pt x="6465" y="24931"/>
                    </a:cubicBezTo>
                    <a:cubicBezTo>
                      <a:pt x="6460" y="24931"/>
                      <a:pt x="6454" y="24932"/>
                      <a:pt x="6447" y="24934"/>
                    </a:cubicBezTo>
                    <a:cubicBezTo>
                      <a:pt x="6031" y="25078"/>
                      <a:pt x="5617" y="25232"/>
                      <a:pt x="5204" y="25387"/>
                    </a:cubicBezTo>
                    <a:cubicBezTo>
                      <a:pt x="5026" y="25251"/>
                      <a:pt x="4849" y="25113"/>
                      <a:pt x="4678" y="24965"/>
                    </a:cubicBezTo>
                    <a:cubicBezTo>
                      <a:pt x="5105" y="24834"/>
                      <a:pt x="5520" y="24667"/>
                      <a:pt x="5920" y="24469"/>
                    </a:cubicBezTo>
                    <a:cubicBezTo>
                      <a:pt x="5957" y="24450"/>
                      <a:pt x="5940" y="24396"/>
                      <a:pt x="5906" y="24396"/>
                    </a:cubicBezTo>
                    <a:cubicBezTo>
                      <a:pt x="5901" y="24396"/>
                      <a:pt x="5895" y="24398"/>
                      <a:pt x="5889" y="24400"/>
                    </a:cubicBezTo>
                    <a:cubicBezTo>
                      <a:pt x="5485" y="24590"/>
                      <a:pt x="5067" y="24756"/>
                      <a:pt x="4641" y="24896"/>
                    </a:cubicBezTo>
                    <a:cubicBezTo>
                      <a:pt x="4632" y="24899"/>
                      <a:pt x="4625" y="24906"/>
                      <a:pt x="4621" y="24915"/>
                    </a:cubicBezTo>
                    <a:cubicBezTo>
                      <a:pt x="4511" y="24816"/>
                      <a:pt x="4401" y="24716"/>
                      <a:pt x="4294" y="24611"/>
                    </a:cubicBezTo>
                    <a:cubicBezTo>
                      <a:pt x="4755" y="24389"/>
                      <a:pt x="5218" y="24203"/>
                      <a:pt x="5719" y="24077"/>
                    </a:cubicBezTo>
                    <a:cubicBezTo>
                      <a:pt x="5787" y="24061"/>
                      <a:pt x="5777" y="23958"/>
                      <a:pt x="5717" y="23958"/>
                    </a:cubicBezTo>
                    <a:cubicBezTo>
                      <a:pt x="5712" y="23958"/>
                      <a:pt x="5707" y="23959"/>
                      <a:pt x="5701" y="23961"/>
                    </a:cubicBezTo>
                    <a:cubicBezTo>
                      <a:pt x="5188" y="24094"/>
                      <a:pt x="4686" y="24282"/>
                      <a:pt x="4225" y="24545"/>
                    </a:cubicBezTo>
                    <a:cubicBezTo>
                      <a:pt x="4098" y="24420"/>
                      <a:pt x="3975" y="24287"/>
                      <a:pt x="3856" y="24152"/>
                    </a:cubicBezTo>
                    <a:cubicBezTo>
                      <a:pt x="4248" y="23984"/>
                      <a:pt x="4648" y="23839"/>
                      <a:pt x="5057" y="23718"/>
                    </a:cubicBezTo>
                    <a:cubicBezTo>
                      <a:pt x="5109" y="23703"/>
                      <a:pt x="5089" y="23618"/>
                      <a:pt x="5040" y="23618"/>
                    </a:cubicBezTo>
                    <a:cubicBezTo>
                      <a:pt x="5036" y="23618"/>
                      <a:pt x="5033" y="23618"/>
                      <a:pt x="5029" y="23619"/>
                    </a:cubicBezTo>
                    <a:cubicBezTo>
                      <a:pt x="4608" y="23720"/>
                      <a:pt x="4200" y="23868"/>
                      <a:pt x="3814" y="24061"/>
                    </a:cubicBezTo>
                    <a:cubicBezTo>
                      <a:pt x="3806" y="24066"/>
                      <a:pt x="3798" y="24075"/>
                      <a:pt x="3795" y="24085"/>
                    </a:cubicBezTo>
                    <a:cubicBezTo>
                      <a:pt x="3663" y="23930"/>
                      <a:pt x="3535" y="23772"/>
                      <a:pt x="3414" y="23608"/>
                    </a:cubicBezTo>
                    <a:cubicBezTo>
                      <a:pt x="3758" y="23529"/>
                      <a:pt x="4088" y="23384"/>
                      <a:pt x="4399" y="23216"/>
                    </a:cubicBezTo>
                    <a:cubicBezTo>
                      <a:pt x="4458" y="23183"/>
                      <a:pt x="4430" y="23097"/>
                      <a:pt x="4378" y="23097"/>
                    </a:cubicBezTo>
                    <a:cubicBezTo>
                      <a:pt x="4369" y="23097"/>
                      <a:pt x="4360" y="23099"/>
                      <a:pt x="4350" y="23105"/>
                    </a:cubicBezTo>
                    <a:cubicBezTo>
                      <a:pt x="4031" y="23282"/>
                      <a:pt x="3701" y="23407"/>
                      <a:pt x="3358" y="23529"/>
                    </a:cubicBezTo>
                    <a:cubicBezTo>
                      <a:pt x="3268" y="23401"/>
                      <a:pt x="3175" y="23275"/>
                      <a:pt x="3091" y="23141"/>
                    </a:cubicBezTo>
                    <a:cubicBezTo>
                      <a:pt x="3489" y="23001"/>
                      <a:pt x="3878" y="22834"/>
                      <a:pt x="4267" y="22668"/>
                    </a:cubicBezTo>
                    <a:cubicBezTo>
                      <a:pt x="4319" y="22645"/>
                      <a:pt x="4294" y="22572"/>
                      <a:pt x="4245" y="22572"/>
                    </a:cubicBezTo>
                    <a:cubicBezTo>
                      <a:pt x="4239" y="22572"/>
                      <a:pt x="4232" y="22573"/>
                      <a:pt x="4225" y="22575"/>
                    </a:cubicBezTo>
                    <a:cubicBezTo>
                      <a:pt x="3827" y="22728"/>
                      <a:pt x="3429" y="22878"/>
                      <a:pt x="3041" y="23055"/>
                    </a:cubicBezTo>
                    <a:cubicBezTo>
                      <a:pt x="2946" y="22901"/>
                      <a:pt x="2852" y="22746"/>
                      <a:pt x="2766" y="22583"/>
                    </a:cubicBezTo>
                    <a:cubicBezTo>
                      <a:pt x="3164" y="22458"/>
                      <a:pt x="3556" y="22313"/>
                      <a:pt x="3940" y="22148"/>
                    </a:cubicBezTo>
                    <a:cubicBezTo>
                      <a:pt x="3996" y="22125"/>
                      <a:pt x="3969" y="22044"/>
                      <a:pt x="3918" y="22044"/>
                    </a:cubicBezTo>
                    <a:cubicBezTo>
                      <a:pt x="3911" y="22044"/>
                      <a:pt x="3903" y="22046"/>
                      <a:pt x="3896" y="22050"/>
                    </a:cubicBezTo>
                    <a:cubicBezTo>
                      <a:pt x="3513" y="22218"/>
                      <a:pt x="3121" y="22368"/>
                      <a:pt x="2724" y="22497"/>
                    </a:cubicBezTo>
                    <a:cubicBezTo>
                      <a:pt x="2644" y="22344"/>
                      <a:pt x="2566" y="22193"/>
                      <a:pt x="2496" y="22034"/>
                    </a:cubicBezTo>
                    <a:cubicBezTo>
                      <a:pt x="2828" y="21909"/>
                      <a:pt x="3151" y="21766"/>
                      <a:pt x="3467" y="21605"/>
                    </a:cubicBezTo>
                    <a:cubicBezTo>
                      <a:pt x="3513" y="21583"/>
                      <a:pt x="3492" y="21518"/>
                      <a:pt x="3451" y="21518"/>
                    </a:cubicBezTo>
                    <a:cubicBezTo>
                      <a:pt x="3445" y="21518"/>
                      <a:pt x="3438" y="21519"/>
                      <a:pt x="3432" y="21522"/>
                    </a:cubicBezTo>
                    <a:cubicBezTo>
                      <a:pt x="3110" y="21672"/>
                      <a:pt x="2785" y="21809"/>
                      <a:pt x="2461" y="21949"/>
                    </a:cubicBezTo>
                    <a:cubicBezTo>
                      <a:pt x="2396" y="21796"/>
                      <a:pt x="2329" y="21646"/>
                      <a:pt x="2271" y="21487"/>
                    </a:cubicBezTo>
                    <a:cubicBezTo>
                      <a:pt x="2187" y="21246"/>
                      <a:pt x="2112" y="21002"/>
                      <a:pt x="2044" y="20757"/>
                    </a:cubicBezTo>
                    <a:cubicBezTo>
                      <a:pt x="2431" y="20588"/>
                      <a:pt x="2812" y="20413"/>
                      <a:pt x="3189" y="20225"/>
                    </a:cubicBezTo>
                    <a:cubicBezTo>
                      <a:pt x="3222" y="20211"/>
                      <a:pt x="3207" y="20168"/>
                      <a:pt x="3179" y="20168"/>
                    </a:cubicBezTo>
                    <a:cubicBezTo>
                      <a:pt x="3175" y="20168"/>
                      <a:pt x="3170" y="20168"/>
                      <a:pt x="3166" y="20170"/>
                    </a:cubicBezTo>
                    <a:cubicBezTo>
                      <a:pt x="2781" y="20335"/>
                      <a:pt x="2404" y="20512"/>
                      <a:pt x="2028" y="20695"/>
                    </a:cubicBezTo>
                    <a:cubicBezTo>
                      <a:pt x="1986" y="20540"/>
                      <a:pt x="1945" y="20386"/>
                      <a:pt x="1908" y="20228"/>
                    </a:cubicBezTo>
                    <a:cubicBezTo>
                      <a:pt x="2249" y="20091"/>
                      <a:pt x="2579" y="19930"/>
                      <a:pt x="2911" y="19770"/>
                    </a:cubicBezTo>
                    <a:cubicBezTo>
                      <a:pt x="2954" y="19749"/>
                      <a:pt x="2934" y="19688"/>
                      <a:pt x="2894" y="19688"/>
                    </a:cubicBezTo>
                    <a:cubicBezTo>
                      <a:pt x="2888" y="19688"/>
                      <a:pt x="2882" y="19690"/>
                      <a:pt x="2875" y="19692"/>
                    </a:cubicBezTo>
                    <a:cubicBezTo>
                      <a:pt x="2544" y="19834"/>
                      <a:pt x="2211" y="19976"/>
                      <a:pt x="1887" y="20139"/>
                    </a:cubicBezTo>
                    <a:cubicBezTo>
                      <a:pt x="1851" y="19970"/>
                      <a:pt x="1817" y="19801"/>
                      <a:pt x="1789" y="19630"/>
                    </a:cubicBezTo>
                    <a:cubicBezTo>
                      <a:pt x="1910" y="19574"/>
                      <a:pt x="2028" y="19509"/>
                      <a:pt x="2141" y="19436"/>
                    </a:cubicBezTo>
                    <a:cubicBezTo>
                      <a:pt x="2182" y="19409"/>
                      <a:pt x="2150" y="19358"/>
                      <a:pt x="2110" y="19358"/>
                    </a:cubicBezTo>
                    <a:cubicBezTo>
                      <a:pt x="2102" y="19358"/>
                      <a:pt x="2093" y="19360"/>
                      <a:pt x="2085" y="19366"/>
                    </a:cubicBezTo>
                    <a:cubicBezTo>
                      <a:pt x="1983" y="19426"/>
                      <a:pt x="1879" y="19482"/>
                      <a:pt x="1774" y="19536"/>
                    </a:cubicBezTo>
                    <a:cubicBezTo>
                      <a:pt x="1745" y="19362"/>
                      <a:pt x="1718" y="19187"/>
                      <a:pt x="1698" y="19012"/>
                    </a:cubicBezTo>
                    <a:cubicBezTo>
                      <a:pt x="1873" y="18867"/>
                      <a:pt x="2067" y="18747"/>
                      <a:pt x="2275" y="18655"/>
                    </a:cubicBezTo>
                    <a:cubicBezTo>
                      <a:pt x="2330" y="18631"/>
                      <a:pt x="2303" y="18557"/>
                      <a:pt x="2254" y="18557"/>
                    </a:cubicBezTo>
                    <a:cubicBezTo>
                      <a:pt x="2247" y="18557"/>
                      <a:pt x="2240" y="18558"/>
                      <a:pt x="2233" y="18561"/>
                    </a:cubicBezTo>
                    <a:cubicBezTo>
                      <a:pt x="2034" y="18634"/>
                      <a:pt x="1849" y="18741"/>
                      <a:pt x="1685" y="18876"/>
                    </a:cubicBezTo>
                    <a:cubicBezTo>
                      <a:pt x="1661" y="18660"/>
                      <a:pt x="1639" y="18443"/>
                      <a:pt x="1628" y="18226"/>
                    </a:cubicBezTo>
                    <a:cubicBezTo>
                      <a:pt x="1997" y="18167"/>
                      <a:pt x="2351" y="18027"/>
                      <a:pt x="2660" y="17816"/>
                    </a:cubicBezTo>
                    <a:cubicBezTo>
                      <a:pt x="2705" y="17786"/>
                      <a:pt x="2671" y="17729"/>
                      <a:pt x="2627" y="17729"/>
                    </a:cubicBezTo>
                    <a:cubicBezTo>
                      <a:pt x="2618" y="17729"/>
                      <a:pt x="2608" y="17732"/>
                      <a:pt x="2598" y="17738"/>
                    </a:cubicBezTo>
                    <a:cubicBezTo>
                      <a:pt x="2295" y="17928"/>
                      <a:pt x="1965" y="18057"/>
                      <a:pt x="1621" y="18148"/>
                    </a:cubicBezTo>
                    <a:cubicBezTo>
                      <a:pt x="1604" y="17764"/>
                      <a:pt x="1604" y="17377"/>
                      <a:pt x="1621" y="16991"/>
                    </a:cubicBezTo>
                    <a:cubicBezTo>
                      <a:pt x="1898" y="16881"/>
                      <a:pt x="2176" y="16771"/>
                      <a:pt x="2447" y="16648"/>
                    </a:cubicBezTo>
                    <a:cubicBezTo>
                      <a:pt x="2488" y="16630"/>
                      <a:pt x="2468" y="16574"/>
                      <a:pt x="2431" y="16574"/>
                    </a:cubicBezTo>
                    <a:cubicBezTo>
                      <a:pt x="2427" y="16574"/>
                      <a:pt x="2422" y="16574"/>
                      <a:pt x="2416" y="16576"/>
                    </a:cubicBezTo>
                    <a:cubicBezTo>
                      <a:pt x="2150" y="16678"/>
                      <a:pt x="1889" y="16793"/>
                      <a:pt x="1628" y="16906"/>
                    </a:cubicBezTo>
                    <a:cubicBezTo>
                      <a:pt x="1637" y="16737"/>
                      <a:pt x="1648" y="16568"/>
                      <a:pt x="1663" y="16398"/>
                    </a:cubicBezTo>
                    <a:cubicBezTo>
                      <a:pt x="2034" y="16240"/>
                      <a:pt x="2402" y="16079"/>
                      <a:pt x="2769" y="15915"/>
                    </a:cubicBezTo>
                    <a:cubicBezTo>
                      <a:pt x="2812" y="15895"/>
                      <a:pt x="2792" y="15833"/>
                      <a:pt x="2753" y="15833"/>
                    </a:cubicBezTo>
                    <a:cubicBezTo>
                      <a:pt x="2747" y="15833"/>
                      <a:pt x="2741" y="15834"/>
                      <a:pt x="2735" y="15837"/>
                    </a:cubicBezTo>
                    <a:cubicBezTo>
                      <a:pt x="2378" y="15991"/>
                      <a:pt x="2024" y="16151"/>
                      <a:pt x="1672" y="16312"/>
                    </a:cubicBezTo>
                    <a:cubicBezTo>
                      <a:pt x="1690" y="16144"/>
                      <a:pt x="1706" y="15976"/>
                      <a:pt x="1731" y="15810"/>
                    </a:cubicBezTo>
                    <a:cubicBezTo>
                      <a:pt x="2189" y="15614"/>
                      <a:pt x="2643" y="15402"/>
                      <a:pt x="3092" y="15187"/>
                    </a:cubicBezTo>
                    <a:cubicBezTo>
                      <a:pt x="3138" y="15164"/>
                      <a:pt x="3117" y="15099"/>
                      <a:pt x="3075" y="15099"/>
                    </a:cubicBezTo>
                    <a:cubicBezTo>
                      <a:pt x="3069" y="15099"/>
                      <a:pt x="3062" y="15101"/>
                      <a:pt x="3056" y="15104"/>
                    </a:cubicBezTo>
                    <a:cubicBezTo>
                      <a:pt x="2616" y="15300"/>
                      <a:pt x="2177" y="15502"/>
                      <a:pt x="1745" y="15717"/>
                    </a:cubicBezTo>
                    <a:cubicBezTo>
                      <a:pt x="1773" y="15537"/>
                      <a:pt x="1798" y="15357"/>
                      <a:pt x="1835" y="15179"/>
                    </a:cubicBezTo>
                    <a:cubicBezTo>
                      <a:pt x="2294" y="14992"/>
                      <a:pt x="2740" y="14777"/>
                      <a:pt x="3170" y="14532"/>
                    </a:cubicBezTo>
                    <a:cubicBezTo>
                      <a:pt x="3220" y="14503"/>
                      <a:pt x="3197" y="14429"/>
                      <a:pt x="3153" y="14429"/>
                    </a:cubicBezTo>
                    <a:cubicBezTo>
                      <a:pt x="3145" y="14429"/>
                      <a:pt x="3137" y="14431"/>
                      <a:pt x="3129" y="14436"/>
                    </a:cubicBezTo>
                    <a:cubicBezTo>
                      <a:pt x="2713" y="14662"/>
                      <a:pt x="2287" y="14871"/>
                      <a:pt x="1857" y="15069"/>
                    </a:cubicBezTo>
                    <a:cubicBezTo>
                      <a:pt x="1889" y="14920"/>
                      <a:pt x="1914" y="14772"/>
                      <a:pt x="1951" y="14626"/>
                    </a:cubicBezTo>
                    <a:cubicBezTo>
                      <a:pt x="2431" y="14460"/>
                      <a:pt x="2882" y="14198"/>
                      <a:pt x="3293" y="13907"/>
                    </a:cubicBezTo>
                    <a:cubicBezTo>
                      <a:pt x="3329" y="13881"/>
                      <a:pt x="3301" y="13833"/>
                      <a:pt x="3265" y="13833"/>
                    </a:cubicBezTo>
                    <a:cubicBezTo>
                      <a:pt x="3257" y="13833"/>
                      <a:pt x="3249" y="13836"/>
                      <a:pt x="3240" y="13841"/>
                    </a:cubicBezTo>
                    <a:cubicBezTo>
                      <a:pt x="2832" y="14111"/>
                      <a:pt x="2405" y="14326"/>
                      <a:pt x="1973" y="14544"/>
                    </a:cubicBezTo>
                    <a:cubicBezTo>
                      <a:pt x="2004" y="14423"/>
                      <a:pt x="2036" y="14304"/>
                      <a:pt x="2071" y="14184"/>
                    </a:cubicBezTo>
                    <a:cubicBezTo>
                      <a:pt x="2560" y="13841"/>
                      <a:pt x="3087" y="13558"/>
                      <a:pt x="3644" y="13339"/>
                    </a:cubicBezTo>
                    <a:cubicBezTo>
                      <a:pt x="3699" y="13318"/>
                      <a:pt x="3671" y="13240"/>
                      <a:pt x="3619" y="13240"/>
                    </a:cubicBezTo>
                    <a:cubicBezTo>
                      <a:pt x="3613" y="13240"/>
                      <a:pt x="3607" y="13241"/>
                      <a:pt x="3601" y="13244"/>
                    </a:cubicBezTo>
                    <a:cubicBezTo>
                      <a:pt x="3068" y="13435"/>
                      <a:pt x="2568" y="13703"/>
                      <a:pt x="2115" y="14039"/>
                    </a:cubicBezTo>
                    <a:cubicBezTo>
                      <a:pt x="2195" y="13778"/>
                      <a:pt x="2281" y="13520"/>
                      <a:pt x="2380" y="13264"/>
                    </a:cubicBezTo>
                    <a:cubicBezTo>
                      <a:pt x="2957" y="12987"/>
                      <a:pt x="3529" y="12700"/>
                      <a:pt x="4096" y="12402"/>
                    </a:cubicBezTo>
                    <a:cubicBezTo>
                      <a:pt x="4153" y="12373"/>
                      <a:pt x="4127" y="12293"/>
                      <a:pt x="4075" y="12293"/>
                    </a:cubicBezTo>
                    <a:cubicBezTo>
                      <a:pt x="4067" y="12293"/>
                      <a:pt x="4059" y="12294"/>
                      <a:pt x="4050" y="12299"/>
                    </a:cubicBezTo>
                    <a:cubicBezTo>
                      <a:pt x="3508" y="12565"/>
                      <a:pt x="2970" y="12841"/>
                      <a:pt x="2436" y="13126"/>
                    </a:cubicBezTo>
                    <a:cubicBezTo>
                      <a:pt x="2549" y="12844"/>
                      <a:pt x="2670" y="12566"/>
                      <a:pt x="2805" y="12295"/>
                    </a:cubicBezTo>
                    <a:cubicBezTo>
                      <a:pt x="3480" y="12001"/>
                      <a:pt x="4135" y="11652"/>
                      <a:pt x="4785" y="11314"/>
                    </a:cubicBezTo>
                    <a:cubicBezTo>
                      <a:pt x="4833" y="11289"/>
                      <a:pt x="4812" y="11219"/>
                      <a:pt x="4767" y="11219"/>
                    </a:cubicBezTo>
                    <a:cubicBezTo>
                      <a:pt x="4760" y="11219"/>
                      <a:pt x="4753" y="11221"/>
                      <a:pt x="4745" y="11224"/>
                    </a:cubicBezTo>
                    <a:cubicBezTo>
                      <a:pt x="4127" y="11513"/>
                      <a:pt x="3497" y="11801"/>
                      <a:pt x="2893" y="12128"/>
                    </a:cubicBezTo>
                    <a:cubicBezTo>
                      <a:pt x="2973" y="11977"/>
                      <a:pt x="3052" y="11825"/>
                      <a:pt x="3138" y="11677"/>
                    </a:cubicBezTo>
                    <a:cubicBezTo>
                      <a:pt x="3776" y="11385"/>
                      <a:pt x="4407" y="11073"/>
                      <a:pt x="5035" y="10761"/>
                    </a:cubicBezTo>
                    <a:cubicBezTo>
                      <a:pt x="5084" y="10737"/>
                      <a:pt x="5061" y="10668"/>
                      <a:pt x="5017" y="10668"/>
                    </a:cubicBezTo>
                    <a:cubicBezTo>
                      <a:pt x="5010" y="10668"/>
                      <a:pt x="5003" y="10669"/>
                      <a:pt x="4995" y="10673"/>
                    </a:cubicBezTo>
                    <a:cubicBezTo>
                      <a:pt x="4396" y="10961"/>
                      <a:pt x="3798" y="11253"/>
                      <a:pt x="3207" y="11558"/>
                    </a:cubicBezTo>
                    <a:cubicBezTo>
                      <a:pt x="3342" y="11336"/>
                      <a:pt x="3484" y="11116"/>
                      <a:pt x="3636" y="10904"/>
                    </a:cubicBezTo>
                    <a:cubicBezTo>
                      <a:pt x="4296" y="10563"/>
                      <a:pt x="4959" y="10243"/>
                      <a:pt x="5653" y="9970"/>
                    </a:cubicBezTo>
                    <a:cubicBezTo>
                      <a:pt x="5706" y="9949"/>
                      <a:pt x="5680" y="9875"/>
                      <a:pt x="5631" y="9875"/>
                    </a:cubicBezTo>
                    <a:cubicBezTo>
                      <a:pt x="5626" y="9875"/>
                      <a:pt x="5620" y="9876"/>
                      <a:pt x="5614" y="9878"/>
                    </a:cubicBezTo>
                    <a:cubicBezTo>
                      <a:pt x="4967" y="10109"/>
                      <a:pt x="4342" y="10402"/>
                      <a:pt x="3750" y="10753"/>
                    </a:cubicBezTo>
                    <a:cubicBezTo>
                      <a:pt x="3872" y="10590"/>
                      <a:pt x="3994" y="10428"/>
                      <a:pt x="4127" y="10273"/>
                    </a:cubicBezTo>
                    <a:cubicBezTo>
                      <a:pt x="4831" y="9924"/>
                      <a:pt x="5540" y="9586"/>
                      <a:pt x="6259" y="9267"/>
                    </a:cubicBezTo>
                    <a:cubicBezTo>
                      <a:pt x="6303" y="9248"/>
                      <a:pt x="6282" y="9186"/>
                      <a:pt x="6241" y="9186"/>
                    </a:cubicBezTo>
                    <a:cubicBezTo>
                      <a:pt x="6236" y="9186"/>
                      <a:pt x="6230" y="9187"/>
                      <a:pt x="6224" y="9189"/>
                    </a:cubicBezTo>
                    <a:cubicBezTo>
                      <a:pt x="5551" y="9473"/>
                      <a:pt x="4892" y="9785"/>
                      <a:pt x="4248" y="10129"/>
                    </a:cubicBezTo>
                    <a:cubicBezTo>
                      <a:pt x="4476" y="9865"/>
                      <a:pt x="4720" y="9613"/>
                      <a:pt x="4978" y="9376"/>
                    </a:cubicBezTo>
                    <a:cubicBezTo>
                      <a:pt x="5862" y="8979"/>
                      <a:pt x="6725" y="8505"/>
                      <a:pt x="7585" y="8061"/>
                    </a:cubicBezTo>
                    <a:cubicBezTo>
                      <a:pt x="7621" y="8043"/>
                      <a:pt x="7605" y="7990"/>
                      <a:pt x="7571" y="7990"/>
                    </a:cubicBezTo>
                    <a:cubicBezTo>
                      <a:pt x="7566" y="7990"/>
                      <a:pt x="7560" y="7991"/>
                      <a:pt x="7555" y="7994"/>
                    </a:cubicBezTo>
                    <a:cubicBezTo>
                      <a:pt x="6742" y="8348"/>
                      <a:pt x="5918" y="8740"/>
                      <a:pt x="5159" y="9207"/>
                    </a:cubicBezTo>
                    <a:cubicBezTo>
                      <a:pt x="5174" y="9194"/>
                      <a:pt x="5186" y="9180"/>
                      <a:pt x="5202" y="9167"/>
                    </a:cubicBezTo>
                    <a:cubicBezTo>
                      <a:pt x="7137" y="7517"/>
                      <a:pt x="9629" y="6661"/>
                      <a:pt x="12121" y="6661"/>
                    </a:cubicBezTo>
                    <a:close/>
                    <a:moveTo>
                      <a:pt x="17771" y="26539"/>
                    </a:moveTo>
                    <a:cubicBezTo>
                      <a:pt x="17916" y="26713"/>
                      <a:pt x="18091" y="26839"/>
                      <a:pt x="18192" y="27052"/>
                    </a:cubicBezTo>
                    <a:cubicBezTo>
                      <a:pt x="18294" y="27271"/>
                      <a:pt x="18308" y="27625"/>
                      <a:pt x="18080" y="27787"/>
                    </a:cubicBezTo>
                    <a:cubicBezTo>
                      <a:pt x="17988" y="27853"/>
                      <a:pt x="17896" y="27882"/>
                      <a:pt x="17808" y="27882"/>
                    </a:cubicBezTo>
                    <a:cubicBezTo>
                      <a:pt x="17433" y="27882"/>
                      <a:pt x="17104" y="27375"/>
                      <a:pt x="16891" y="27065"/>
                    </a:cubicBezTo>
                    <a:cubicBezTo>
                      <a:pt x="17196" y="26907"/>
                      <a:pt x="17489" y="26732"/>
                      <a:pt x="17771" y="26539"/>
                    </a:cubicBezTo>
                    <a:close/>
                    <a:moveTo>
                      <a:pt x="12385" y="1"/>
                    </a:moveTo>
                    <a:cubicBezTo>
                      <a:pt x="10059" y="1"/>
                      <a:pt x="7796" y="1038"/>
                      <a:pt x="6497" y="3370"/>
                    </a:cubicBezTo>
                    <a:cubicBezTo>
                      <a:pt x="6218" y="3313"/>
                      <a:pt x="5935" y="3286"/>
                      <a:pt x="5652" y="3286"/>
                    </a:cubicBezTo>
                    <a:cubicBezTo>
                      <a:pt x="4573" y="3286"/>
                      <a:pt x="3489" y="3680"/>
                      <a:pt x="2619" y="4303"/>
                    </a:cubicBezTo>
                    <a:cubicBezTo>
                      <a:pt x="0" y="6175"/>
                      <a:pt x="651" y="9639"/>
                      <a:pt x="2911" y="11487"/>
                    </a:cubicBezTo>
                    <a:cubicBezTo>
                      <a:pt x="2241" y="12624"/>
                      <a:pt x="1793" y="13883"/>
                      <a:pt x="1556" y="15207"/>
                    </a:cubicBezTo>
                    <a:cubicBezTo>
                      <a:pt x="1527" y="15218"/>
                      <a:pt x="1502" y="15233"/>
                      <a:pt x="1475" y="15244"/>
                    </a:cubicBezTo>
                    <a:cubicBezTo>
                      <a:pt x="1438" y="15260"/>
                      <a:pt x="1455" y="15310"/>
                      <a:pt x="1488" y="15310"/>
                    </a:cubicBezTo>
                    <a:cubicBezTo>
                      <a:pt x="1493" y="15310"/>
                      <a:pt x="1497" y="15310"/>
                      <a:pt x="1502" y="15308"/>
                    </a:cubicBezTo>
                    <a:cubicBezTo>
                      <a:pt x="1516" y="15303"/>
                      <a:pt x="1529" y="15298"/>
                      <a:pt x="1541" y="15292"/>
                    </a:cubicBezTo>
                    <a:lnTo>
                      <a:pt x="1541" y="15292"/>
                    </a:lnTo>
                    <a:cubicBezTo>
                      <a:pt x="1323" y="16572"/>
                      <a:pt x="1298" y="17910"/>
                      <a:pt x="1463" y="19260"/>
                    </a:cubicBezTo>
                    <a:cubicBezTo>
                      <a:pt x="1479" y="19401"/>
                      <a:pt x="1502" y="19538"/>
                      <a:pt x="1524" y="19675"/>
                    </a:cubicBezTo>
                    <a:cubicBezTo>
                      <a:pt x="1521" y="19684"/>
                      <a:pt x="1522" y="19695"/>
                      <a:pt x="1529" y="19703"/>
                    </a:cubicBezTo>
                    <a:cubicBezTo>
                      <a:pt x="1663" y="20512"/>
                      <a:pt x="1900" y="21299"/>
                      <a:pt x="2235" y="22046"/>
                    </a:cubicBezTo>
                    <a:cubicBezTo>
                      <a:pt x="2199" y="22064"/>
                      <a:pt x="2218" y="22115"/>
                      <a:pt x="2255" y="22115"/>
                    </a:cubicBezTo>
                    <a:cubicBezTo>
                      <a:pt x="2258" y="22115"/>
                      <a:pt x="2262" y="22114"/>
                      <a:pt x="2267" y="22113"/>
                    </a:cubicBezTo>
                    <a:cubicBezTo>
                      <a:pt x="2906" y="23509"/>
                      <a:pt x="3865" y="24687"/>
                      <a:pt x="5046" y="25602"/>
                    </a:cubicBezTo>
                    <a:cubicBezTo>
                      <a:pt x="4522" y="25881"/>
                      <a:pt x="4034" y="26828"/>
                      <a:pt x="4654" y="27228"/>
                    </a:cubicBezTo>
                    <a:cubicBezTo>
                      <a:pt x="4780" y="27309"/>
                      <a:pt x="4916" y="27344"/>
                      <a:pt x="5053" y="27344"/>
                    </a:cubicBezTo>
                    <a:cubicBezTo>
                      <a:pt x="5566" y="27344"/>
                      <a:pt x="6097" y="26847"/>
                      <a:pt x="6178" y="26361"/>
                    </a:cubicBezTo>
                    <a:cubicBezTo>
                      <a:pt x="7059" y="26868"/>
                      <a:pt x="8027" y="27245"/>
                      <a:pt x="9048" y="27491"/>
                    </a:cubicBezTo>
                    <a:lnTo>
                      <a:pt x="9051" y="27491"/>
                    </a:lnTo>
                    <a:cubicBezTo>
                      <a:pt x="9796" y="27669"/>
                      <a:pt x="10556" y="27774"/>
                      <a:pt x="11323" y="27803"/>
                    </a:cubicBezTo>
                    <a:cubicBezTo>
                      <a:pt x="11304" y="27835"/>
                      <a:pt x="11323" y="27886"/>
                      <a:pt x="11363" y="27886"/>
                    </a:cubicBezTo>
                    <a:cubicBezTo>
                      <a:pt x="11368" y="27886"/>
                      <a:pt x="11372" y="27886"/>
                      <a:pt x="11377" y="27884"/>
                    </a:cubicBezTo>
                    <a:cubicBezTo>
                      <a:pt x="11444" y="27867"/>
                      <a:pt x="11511" y="27845"/>
                      <a:pt x="11579" y="27827"/>
                    </a:cubicBezTo>
                    <a:cubicBezTo>
                      <a:pt x="12117" y="27928"/>
                      <a:pt x="12647" y="27977"/>
                      <a:pt x="13164" y="27977"/>
                    </a:cubicBezTo>
                    <a:cubicBezTo>
                      <a:pt x="14438" y="27977"/>
                      <a:pt x="15640" y="27682"/>
                      <a:pt x="16724" y="27150"/>
                    </a:cubicBezTo>
                    <a:cubicBezTo>
                      <a:pt x="16890" y="27583"/>
                      <a:pt x="17373" y="28112"/>
                      <a:pt x="17844" y="28112"/>
                    </a:cubicBezTo>
                    <a:cubicBezTo>
                      <a:pt x="17976" y="28112"/>
                      <a:pt x="18106" y="28070"/>
                      <a:pt x="18229" y="27974"/>
                    </a:cubicBezTo>
                    <a:cubicBezTo>
                      <a:pt x="18772" y="27545"/>
                      <a:pt x="18450" y="26731"/>
                      <a:pt x="17956" y="26407"/>
                    </a:cubicBezTo>
                    <a:cubicBezTo>
                      <a:pt x="19397" y="25365"/>
                      <a:pt x="20548" y="23863"/>
                      <a:pt x="21260" y="22089"/>
                    </a:cubicBezTo>
                    <a:cubicBezTo>
                      <a:pt x="22560" y="18851"/>
                      <a:pt x="22892" y="15274"/>
                      <a:pt x="21537" y="12230"/>
                    </a:cubicBezTo>
                    <a:lnTo>
                      <a:pt x="21537" y="12230"/>
                    </a:lnTo>
                    <a:cubicBezTo>
                      <a:pt x="21540" y="12230"/>
                      <a:pt x="21542" y="12230"/>
                      <a:pt x="21544" y="12230"/>
                    </a:cubicBezTo>
                    <a:cubicBezTo>
                      <a:pt x="21578" y="12230"/>
                      <a:pt x="21611" y="12219"/>
                      <a:pt x="21636" y="12198"/>
                    </a:cubicBezTo>
                    <a:cubicBezTo>
                      <a:pt x="23756" y="10486"/>
                      <a:pt x="24809" y="6987"/>
                      <a:pt x="22278" y="5079"/>
                    </a:cubicBezTo>
                    <a:cubicBezTo>
                      <a:pt x="21602" y="4569"/>
                      <a:pt x="20822" y="4340"/>
                      <a:pt x="20043" y="4340"/>
                    </a:cubicBezTo>
                    <a:cubicBezTo>
                      <a:pt x="19905" y="4340"/>
                      <a:pt x="19766" y="4347"/>
                      <a:pt x="19628" y="4362"/>
                    </a:cubicBezTo>
                    <a:cubicBezTo>
                      <a:pt x="19626" y="4354"/>
                      <a:pt x="19625" y="4347"/>
                      <a:pt x="19623" y="4341"/>
                    </a:cubicBezTo>
                    <a:cubicBezTo>
                      <a:pt x="18281" y="1613"/>
                      <a:pt x="15285" y="1"/>
                      <a:pt x="123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2" name="Google Shape;392;p26"/>
              <p:cNvSpPr/>
              <p:nvPr/>
            </p:nvSpPr>
            <p:spPr>
              <a:xfrm>
                <a:off x="4376375" y="4142075"/>
                <a:ext cx="420350" cy="406425"/>
              </a:xfrm>
              <a:custGeom>
                <a:avLst/>
                <a:gdLst/>
                <a:ahLst/>
                <a:cxnLst/>
                <a:rect l="l" t="t" r="r" b="b"/>
                <a:pathLst>
                  <a:path w="16814" h="16257" extrusionOk="0">
                    <a:moveTo>
                      <a:pt x="8439" y="285"/>
                    </a:moveTo>
                    <a:cubicBezTo>
                      <a:pt x="10116" y="285"/>
                      <a:pt x="11787" y="812"/>
                      <a:pt x="13156" y="1783"/>
                    </a:cubicBezTo>
                    <a:cubicBezTo>
                      <a:pt x="14994" y="3087"/>
                      <a:pt x="15692" y="5302"/>
                      <a:pt x="16122" y="7420"/>
                    </a:cubicBezTo>
                    <a:cubicBezTo>
                      <a:pt x="16602" y="9787"/>
                      <a:pt x="15843" y="12001"/>
                      <a:pt x="14080" y="13639"/>
                    </a:cubicBezTo>
                    <a:cubicBezTo>
                      <a:pt x="12772" y="14855"/>
                      <a:pt x="10863" y="15972"/>
                      <a:pt x="9010" y="15972"/>
                    </a:cubicBezTo>
                    <a:cubicBezTo>
                      <a:pt x="8787" y="15972"/>
                      <a:pt x="8564" y="15956"/>
                      <a:pt x="8343" y="15922"/>
                    </a:cubicBezTo>
                    <a:cubicBezTo>
                      <a:pt x="8335" y="15920"/>
                      <a:pt x="8328" y="15920"/>
                      <a:pt x="8321" y="15920"/>
                    </a:cubicBezTo>
                    <a:cubicBezTo>
                      <a:pt x="8280" y="15920"/>
                      <a:pt x="8242" y="15941"/>
                      <a:pt x="8220" y="15976"/>
                    </a:cubicBezTo>
                    <a:cubicBezTo>
                      <a:pt x="6335" y="15691"/>
                      <a:pt x="4495" y="15324"/>
                      <a:pt x="2969" y="14081"/>
                    </a:cubicBezTo>
                    <a:cubicBezTo>
                      <a:pt x="1389" y="12795"/>
                      <a:pt x="734" y="10896"/>
                      <a:pt x="630" y="8909"/>
                    </a:cubicBezTo>
                    <a:cubicBezTo>
                      <a:pt x="414" y="4795"/>
                      <a:pt x="3173" y="940"/>
                      <a:pt x="7364" y="358"/>
                    </a:cubicBezTo>
                    <a:cubicBezTo>
                      <a:pt x="7721" y="309"/>
                      <a:pt x="8080" y="285"/>
                      <a:pt x="8439" y="285"/>
                    </a:cubicBezTo>
                    <a:close/>
                    <a:moveTo>
                      <a:pt x="8509" y="0"/>
                    </a:moveTo>
                    <a:cubicBezTo>
                      <a:pt x="7029" y="0"/>
                      <a:pt x="5550" y="390"/>
                      <a:pt x="4267" y="1185"/>
                    </a:cubicBezTo>
                    <a:cubicBezTo>
                      <a:pt x="1313" y="3018"/>
                      <a:pt x="1" y="6362"/>
                      <a:pt x="436" y="9749"/>
                    </a:cubicBezTo>
                    <a:cubicBezTo>
                      <a:pt x="967" y="13861"/>
                      <a:pt x="4454" y="16137"/>
                      <a:pt x="8445" y="16210"/>
                    </a:cubicBezTo>
                    <a:cubicBezTo>
                      <a:pt x="8665" y="16241"/>
                      <a:pt x="8888" y="16256"/>
                      <a:pt x="9112" y="16256"/>
                    </a:cubicBezTo>
                    <a:cubicBezTo>
                      <a:pt x="12044" y="16256"/>
                      <a:pt x="15178" y="13688"/>
                      <a:pt x="16170" y="11097"/>
                    </a:cubicBezTo>
                    <a:cubicBezTo>
                      <a:pt x="16814" y="9417"/>
                      <a:pt x="16560" y="7760"/>
                      <a:pt x="16076" y="6070"/>
                    </a:cubicBezTo>
                    <a:cubicBezTo>
                      <a:pt x="15552" y="4249"/>
                      <a:pt x="14922" y="2676"/>
                      <a:pt x="13341" y="1536"/>
                    </a:cubicBezTo>
                    <a:cubicBezTo>
                      <a:pt x="11929" y="520"/>
                      <a:pt x="10218" y="0"/>
                      <a:pt x="8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" name="Google Shape;393;p26"/>
              <p:cNvSpPr/>
              <p:nvPr/>
            </p:nvSpPr>
            <p:spPr>
              <a:xfrm>
                <a:off x="4516200" y="4188700"/>
                <a:ext cx="87925" cy="23700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9480" extrusionOk="0">
                    <a:moveTo>
                      <a:pt x="2859" y="5942"/>
                    </a:moveTo>
                    <a:cubicBezTo>
                      <a:pt x="2913" y="5942"/>
                      <a:pt x="2969" y="5959"/>
                      <a:pt x="3029" y="6000"/>
                    </a:cubicBezTo>
                    <a:cubicBezTo>
                      <a:pt x="3198" y="6120"/>
                      <a:pt x="3175" y="6363"/>
                      <a:pt x="3038" y="6497"/>
                    </a:cubicBezTo>
                    <a:cubicBezTo>
                      <a:pt x="2977" y="6556"/>
                      <a:pt x="2899" y="6583"/>
                      <a:pt x="2819" y="6583"/>
                    </a:cubicBezTo>
                    <a:cubicBezTo>
                      <a:pt x="2704" y="6583"/>
                      <a:pt x="2587" y="6526"/>
                      <a:pt x="2520" y="6427"/>
                    </a:cubicBezTo>
                    <a:cubicBezTo>
                      <a:pt x="2437" y="6304"/>
                      <a:pt x="2453" y="6153"/>
                      <a:pt x="2523" y="6032"/>
                    </a:cubicBezTo>
                    <a:cubicBezTo>
                      <a:pt x="2536" y="6037"/>
                      <a:pt x="2548" y="6039"/>
                      <a:pt x="2560" y="6039"/>
                    </a:cubicBezTo>
                    <a:cubicBezTo>
                      <a:pt x="2575" y="6039"/>
                      <a:pt x="2590" y="6036"/>
                      <a:pt x="2603" y="6029"/>
                    </a:cubicBezTo>
                    <a:cubicBezTo>
                      <a:pt x="2693" y="5983"/>
                      <a:pt x="2774" y="5942"/>
                      <a:pt x="2859" y="5942"/>
                    </a:cubicBezTo>
                    <a:close/>
                    <a:moveTo>
                      <a:pt x="3379" y="1"/>
                    </a:moveTo>
                    <a:cubicBezTo>
                      <a:pt x="3324" y="1"/>
                      <a:pt x="3271" y="34"/>
                      <a:pt x="3265" y="106"/>
                    </a:cubicBezTo>
                    <a:cubicBezTo>
                      <a:pt x="3099" y="1953"/>
                      <a:pt x="2882" y="3813"/>
                      <a:pt x="2817" y="5667"/>
                    </a:cubicBezTo>
                    <a:cubicBezTo>
                      <a:pt x="2707" y="5669"/>
                      <a:pt x="2600" y="5699"/>
                      <a:pt x="2522" y="5772"/>
                    </a:cubicBezTo>
                    <a:cubicBezTo>
                      <a:pt x="2256" y="5917"/>
                      <a:pt x="2136" y="6273"/>
                      <a:pt x="2294" y="6547"/>
                    </a:cubicBezTo>
                    <a:cubicBezTo>
                      <a:pt x="2313" y="6579"/>
                      <a:pt x="2335" y="6610"/>
                      <a:pt x="2361" y="6638"/>
                    </a:cubicBezTo>
                    <a:cubicBezTo>
                      <a:pt x="2350" y="6642"/>
                      <a:pt x="2340" y="6649"/>
                      <a:pt x="2331" y="6657"/>
                    </a:cubicBezTo>
                    <a:cubicBezTo>
                      <a:pt x="1518" y="7452"/>
                      <a:pt x="764" y="8343"/>
                      <a:pt x="83" y="9255"/>
                    </a:cubicBezTo>
                    <a:cubicBezTo>
                      <a:pt x="1" y="9364"/>
                      <a:pt x="98" y="9480"/>
                      <a:pt x="203" y="9480"/>
                    </a:cubicBezTo>
                    <a:cubicBezTo>
                      <a:pt x="241" y="9480"/>
                      <a:pt x="281" y="9464"/>
                      <a:pt x="313" y="9427"/>
                    </a:cubicBezTo>
                    <a:cubicBezTo>
                      <a:pt x="1051" y="8569"/>
                      <a:pt x="1782" y="7683"/>
                      <a:pt x="2452" y="6775"/>
                    </a:cubicBezTo>
                    <a:cubicBezTo>
                      <a:pt x="2461" y="6762"/>
                      <a:pt x="2466" y="6749"/>
                      <a:pt x="2466" y="6735"/>
                    </a:cubicBezTo>
                    <a:cubicBezTo>
                      <a:pt x="2574" y="6810"/>
                      <a:pt x="2704" y="6851"/>
                      <a:pt x="2835" y="6851"/>
                    </a:cubicBezTo>
                    <a:cubicBezTo>
                      <a:pt x="2960" y="6851"/>
                      <a:pt x="3086" y="6813"/>
                      <a:pt x="3190" y="6730"/>
                    </a:cubicBezTo>
                    <a:cubicBezTo>
                      <a:pt x="3459" y="6513"/>
                      <a:pt x="3516" y="6072"/>
                      <a:pt x="3253" y="5828"/>
                    </a:cubicBezTo>
                    <a:cubicBezTo>
                      <a:pt x="3183" y="5767"/>
                      <a:pt x="3102" y="5723"/>
                      <a:pt x="3013" y="5697"/>
                    </a:cubicBezTo>
                    <a:cubicBezTo>
                      <a:pt x="3316" y="3868"/>
                      <a:pt x="3416" y="1984"/>
                      <a:pt x="3510" y="135"/>
                    </a:cubicBezTo>
                    <a:cubicBezTo>
                      <a:pt x="3514" y="49"/>
                      <a:pt x="3445" y="1"/>
                      <a:pt x="3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" name="Google Shape;394;p26"/>
              <p:cNvSpPr/>
              <p:nvPr/>
            </p:nvSpPr>
            <p:spPr>
              <a:xfrm>
                <a:off x="4569450" y="4492425"/>
                <a:ext cx="13000" cy="34875"/>
              </a:xfrm>
              <a:custGeom>
                <a:avLst/>
                <a:gdLst/>
                <a:ahLst/>
                <a:cxnLst/>
                <a:rect l="l" t="t" r="r" b="b"/>
                <a:pathLst>
                  <a:path w="520" h="1395" extrusionOk="0">
                    <a:moveTo>
                      <a:pt x="379" y="1"/>
                    </a:moveTo>
                    <a:cubicBezTo>
                      <a:pt x="341" y="1"/>
                      <a:pt x="304" y="20"/>
                      <a:pt x="285" y="62"/>
                    </a:cubicBezTo>
                    <a:cubicBezTo>
                      <a:pt x="210" y="231"/>
                      <a:pt x="217" y="433"/>
                      <a:pt x="183" y="615"/>
                    </a:cubicBezTo>
                    <a:cubicBezTo>
                      <a:pt x="142" y="840"/>
                      <a:pt x="79" y="1060"/>
                      <a:pt x="19" y="1280"/>
                    </a:cubicBezTo>
                    <a:cubicBezTo>
                      <a:pt x="1" y="1346"/>
                      <a:pt x="51" y="1395"/>
                      <a:pt x="102" y="1395"/>
                    </a:cubicBezTo>
                    <a:cubicBezTo>
                      <a:pt x="130" y="1395"/>
                      <a:pt x="159" y="1380"/>
                      <a:pt x="175" y="1343"/>
                    </a:cubicBezTo>
                    <a:cubicBezTo>
                      <a:pt x="271" y="1127"/>
                      <a:pt x="347" y="902"/>
                      <a:pt x="403" y="671"/>
                    </a:cubicBezTo>
                    <a:cubicBezTo>
                      <a:pt x="451" y="483"/>
                      <a:pt x="519" y="277"/>
                      <a:pt x="481" y="84"/>
                    </a:cubicBezTo>
                    <a:cubicBezTo>
                      <a:pt x="471" y="30"/>
                      <a:pt x="425" y="1"/>
                      <a:pt x="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" name="Google Shape;395;p26"/>
              <p:cNvSpPr/>
              <p:nvPr/>
            </p:nvSpPr>
            <p:spPr>
              <a:xfrm>
                <a:off x="4407225" y="4327225"/>
                <a:ext cx="50675" cy="8750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350" extrusionOk="0">
                    <a:moveTo>
                      <a:pt x="878" y="1"/>
                    </a:moveTo>
                    <a:cubicBezTo>
                      <a:pt x="602" y="1"/>
                      <a:pt x="329" y="25"/>
                      <a:pt x="93" y="67"/>
                    </a:cubicBezTo>
                    <a:cubicBezTo>
                      <a:pt x="0" y="83"/>
                      <a:pt x="18" y="196"/>
                      <a:pt x="96" y="212"/>
                    </a:cubicBezTo>
                    <a:lnTo>
                      <a:pt x="96" y="218"/>
                    </a:lnTo>
                    <a:cubicBezTo>
                      <a:pt x="388" y="247"/>
                      <a:pt x="681" y="241"/>
                      <a:pt x="973" y="265"/>
                    </a:cubicBezTo>
                    <a:cubicBezTo>
                      <a:pt x="1256" y="286"/>
                      <a:pt x="1538" y="349"/>
                      <a:pt x="1819" y="349"/>
                    </a:cubicBezTo>
                    <a:cubicBezTo>
                      <a:pt x="1829" y="349"/>
                      <a:pt x="1839" y="349"/>
                      <a:pt x="1849" y="349"/>
                    </a:cubicBezTo>
                    <a:cubicBezTo>
                      <a:pt x="1956" y="347"/>
                      <a:pt x="2026" y="185"/>
                      <a:pt x="1899" y="143"/>
                    </a:cubicBezTo>
                    <a:cubicBezTo>
                      <a:pt x="1602" y="43"/>
                      <a:pt x="1237" y="1"/>
                      <a:pt x="8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" name="Google Shape;396;p26"/>
              <p:cNvSpPr/>
              <p:nvPr/>
            </p:nvSpPr>
            <p:spPr>
              <a:xfrm>
                <a:off x="4600450" y="4154825"/>
                <a:ext cx="8325" cy="23775"/>
              </a:xfrm>
              <a:custGeom>
                <a:avLst/>
                <a:gdLst/>
                <a:ahLst/>
                <a:cxnLst/>
                <a:rect l="l" t="t" r="r" b="b"/>
                <a:pathLst>
                  <a:path w="333" h="951" extrusionOk="0">
                    <a:moveTo>
                      <a:pt x="215" y="1"/>
                    </a:moveTo>
                    <a:cubicBezTo>
                      <a:pt x="179" y="1"/>
                      <a:pt x="145" y="21"/>
                      <a:pt x="127" y="68"/>
                    </a:cubicBezTo>
                    <a:cubicBezTo>
                      <a:pt x="40" y="307"/>
                      <a:pt x="17" y="599"/>
                      <a:pt x="3" y="852"/>
                    </a:cubicBezTo>
                    <a:cubicBezTo>
                      <a:pt x="0" y="910"/>
                      <a:pt x="53" y="951"/>
                      <a:pt x="102" y="951"/>
                    </a:cubicBezTo>
                    <a:cubicBezTo>
                      <a:pt x="133" y="951"/>
                      <a:pt x="162" y="934"/>
                      <a:pt x="174" y="895"/>
                    </a:cubicBezTo>
                    <a:cubicBezTo>
                      <a:pt x="248" y="655"/>
                      <a:pt x="333" y="373"/>
                      <a:pt x="333" y="119"/>
                    </a:cubicBezTo>
                    <a:cubicBezTo>
                      <a:pt x="333" y="51"/>
                      <a:pt x="272" y="1"/>
                      <a:pt x="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" name="Google Shape;397;p26"/>
              <p:cNvSpPr/>
              <p:nvPr/>
            </p:nvSpPr>
            <p:spPr>
              <a:xfrm>
                <a:off x="4731000" y="4345050"/>
                <a:ext cx="3880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449" extrusionOk="0">
                    <a:moveTo>
                      <a:pt x="230" y="0"/>
                    </a:moveTo>
                    <a:cubicBezTo>
                      <a:pt x="173" y="0"/>
                      <a:pt x="117" y="5"/>
                      <a:pt x="64" y="22"/>
                    </a:cubicBezTo>
                    <a:cubicBezTo>
                      <a:pt x="12" y="38"/>
                      <a:pt x="1" y="105"/>
                      <a:pt x="17" y="148"/>
                    </a:cubicBezTo>
                    <a:cubicBezTo>
                      <a:pt x="36" y="205"/>
                      <a:pt x="96" y="211"/>
                      <a:pt x="146" y="221"/>
                    </a:cubicBezTo>
                    <a:cubicBezTo>
                      <a:pt x="152" y="223"/>
                      <a:pt x="158" y="223"/>
                      <a:pt x="164" y="223"/>
                    </a:cubicBezTo>
                    <a:cubicBezTo>
                      <a:pt x="182" y="223"/>
                      <a:pt x="199" y="217"/>
                      <a:pt x="211" y="203"/>
                    </a:cubicBezTo>
                    <a:cubicBezTo>
                      <a:pt x="294" y="210"/>
                      <a:pt x="385" y="232"/>
                      <a:pt x="458" y="243"/>
                    </a:cubicBezTo>
                    <a:cubicBezTo>
                      <a:pt x="758" y="285"/>
                      <a:pt x="1053" y="352"/>
                      <a:pt x="1341" y="443"/>
                    </a:cubicBezTo>
                    <a:cubicBezTo>
                      <a:pt x="1355" y="446"/>
                      <a:pt x="1368" y="448"/>
                      <a:pt x="1382" y="448"/>
                    </a:cubicBezTo>
                    <a:cubicBezTo>
                      <a:pt x="1473" y="448"/>
                      <a:pt x="1552" y="363"/>
                      <a:pt x="1510" y="267"/>
                    </a:cubicBezTo>
                    <a:cubicBezTo>
                      <a:pt x="1480" y="194"/>
                      <a:pt x="1432" y="129"/>
                      <a:pt x="1370" y="79"/>
                    </a:cubicBezTo>
                    <a:cubicBezTo>
                      <a:pt x="1350" y="61"/>
                      <a:pt x="1328" y="54"/>
                      <a:pt x="1307" y="54"/>
                    </a:cubicBezTo>
                    <a:cubicBezTo>
                      <a:pt x="1260" y="54"/>
                      <a:pt x="1216" y="92"/>
                      <a:pt x="1201" y="138"/>
                    </a:cubicBezTo>
                    <a:cubicBezTo>
                      <a:pt x="951" y="76"/>
                      <a:pt x="696" y="33"/>
                      <a:pt x="439" y="14"/>
                    </a:cubicBezTo>
                    <a:cubicBezTo>
                      <a:pt x="373" y="8"/>
                      <a:pt x="301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" name="Google Shape;398;p26"/>
              <p:cNvSpPr/>
              <p:nvPr/>
            </p:nvSpPr>
            <p:spPr>
              <a:xfrm>
                <a:off x="4713475" y="4238550"/>
                <a:ext cx="19875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627" extrusionOk="0">
                    <a:moveTo>
                      <a:pt x="668" y="1"/>
                    </a:moveTo>
                    <a:cubicBezTo>
                      <a:pt x="655" y="1"/>
                      <a:pt x="642" y="4"/>
                      <a:pt x="628" y="10"/>
                    </a:cubicBezTo>
                    <a:cubicBezTo>
                      <a:pt x="424" y="109"/>
                      <a:pt x="251" y="294"/>
                      <a:pt x="80" y="442"/>
                    </a:cubicBezTo>
                    <a:cubicBezTo>
                      <a:pt x="0" y="513"/>
                      <a:pt x="64" y="627"/>
                      <a:pt x="147" y="627"/>
                    </a:cubicBezTo>
                    <a:cubicBezTo>
                      <a:pt x="167" y="627"/>
                      <a:pt x="188" y="620"/>
                      <a:pt x="209" y="605"/>
                    </a:cubicBezTo>
                    <a:cubicBezTo>
                      <a:pt x="389" y="469"/>
                      <a:pt x="608" y="336"/>
                      <a:pt x="746" y="157"/>
                    </a:cubicBezTo>
                    <a:cubicBezTo>
                      <a:pt x="795" y="92"/>
                      <a:pt x="739" y="1"/>
                      <a:pt x="6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" name="Google Shape;399;p26"/>
              <p:cNvSpPr/>
              <p:nvPr/>
            </p:nvSpPr>
            <p:spPr>
              <a:xfrm>
                <a:off x="4676725" y="4198125"/>
                <a:ext cx="8925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357" h="667" extrusionOk="0">
                    <a:moveTo>
                      <a:pt x="277" y="1"/>
                    </a:moveTo>
                    <a:cubicBezTo>
                      <a:pt x="257" y="1"/>
                      <a:pt x="236" y="10"/>
                      <a:pt x="221" y="30"/>
                    </a:cubicBezTo>
                    <a:cubicBezTo>
                      <a:pt x="112" y="182"/>
                      <a:pt x="76" y="370"/>
                      <a:pt x="22" y="544"/>
                    </a:cubicBezTo>
                    <a:cubicBezTo>
                      <a:pt x="0" y="614"/>
                      <a:pt x="57" y="667"/>
                      <a:pt x="112" y="667"/>
                    </a:cubicBezTo>
                    <a:cubicBezTo>
                      <a:pt x="143" y="667"/>
                      <a:pt x="173" y="650"/>
                      <a:pt x="189" y="611"/>
                    </a:cubicBezTo>
                    <a:cubicBezTo>
                      <a:pt x="256" y="440"/>
                      <a:pt x="345" y="268"/>
                      <a:pt x="353" y="83"/>
                    </a:cubicBezTo>
                    <a:cubicBezTo>
                      <a:pt x="356" y="36"/>
                      <a:pt x="317" y="1"/>
                      <a:pt x="2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" name="Google Shape;400;p26"/>
              <p:cNvSpPr/>
              <p:nvPr/>
            </p:nvSpPr>
            <p:spPr>
              <a:xfrm>
                <a:off x="4454925" y="4242700"/>
                <a:ext cx="20325" cy="18400"/>
              </a:xfrm>
              <a:custGeom>
                <a:avLst/>
                <a:gdLst/>
                <a:ahLst/>
                <a:cxnLst/>
                <a:rect l="l" t="t" r="r" b="b"/>
                <a:pathLst>
                  <a:path w="813" h="736" extrusionOk="0">
                    <a:moveTo>
                      <a:pt x="123" y="0"/>
                    </a:moveTo>
                    <a:cubicBezTo>
                      <a:pt x="60" y="0"/>
                      <a:pt x="1" y="83"/>
                      <a:pt x="53" y="138"/>
                    </a:cubicBezTo>
                    <a:cubicBezTo>
                      <a:pt x="239" y="338"/>
                      <a:pt x="431" y="566"/>
                      <a:pt x="658" y="721"/>
                    </a:cubicBezTo>
                    <a:cubicBezTo>
                      <a:pt x="673" y="731"/>
                      <a:pt x="689" y="736"/>
                      <a:pt x="704" y="736"/>
                    </a:cubicBezTo>
                    <a:cubicBezTo>
                      <a:pt x="763" y="736"/>
                      <a:pt x="812" y="665"/>
                      <a:pt x="770" y="606"/>
                    </a:cubicBezTo>
                    <a:cubicBezTo>
                      <a:pt x="609" y="383"/>
                      <a:pt x="376" y="198"/>
                      <a:pt x="169" y="18"/>
                    </a:cubicBezTo>
                    <a:cubicBezTo>
                      <a:pt x="155" y="5"/>
                      <a:pt x="138" y="0"/>
                      <a:pt x="1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" name="Google Shape;401;p26"/>
              <p:cNvSpPr/>
              <p:nvPr/>
            </p:nvSpPr>
            <p:spPr>
              <a:xfrm>
                <a:off x="4528425" y="4181950"/>
                <a:ext cx="22575" cy="20200"/>
              </a:xfrm>
              <a:custGeom>
                <a:avLst/>
                <a:gdLst/>
                <a:ahLst/>
                <a:cxnLst/>
                <a:rect l="l" t="t" r="r" b="b"/>
                <a:pathLst>
                  <a:path w="903" h="808" extrusionOk="0">
                    <a:moveTo>
                      <a:pt x="120" y="1"/>
                    </a:moveTo>
                    <a:cubicBezTo>
                      <a:pt x="57" y="1"/>
                      <a:pt x="0" y="77"/>
                      <a:pt x="47" y="147"/>
                    </a:cubicBezTo>
                    <a:cubicBezTo>
                      <a:pt x="226" y="413"/>
                      <a:pt x="468" y="653"/>
                      <a:pt x="755" y="799"/>
                    </a:cubicBezTo>
                    <a:cubicBezTo>
                      <a:pt x="767" y="805"/>
                      <a:pt x="780" y="808"/>
                      <a:pt x="791" y="808"/>
                    </a:cubicBezTo>
                    <a:cubicBezTo>
                      <a:pt x="861" y="808"/>
                      <a:pt x="902" y="699"/>
                      <a:pt x="839" y="647"/>
                    </a:cubicBezTo>
                    <a:cubicBezTo>
                      <a:pt x="603" y="456"/>
                      <a:pt x="382" y="269"/>
                      <a:pt x="187" y="35"/>
                    </a:cubicBezTo>
                    <a:cubicBezTo>
                      <a:pt x="167" y="11"/>
                      <a:pt x="143" y="1"/>
                      <a:pt x="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2" name="Google Shape;402;p26"/>
              <p:cNvSpPr/>
              <p:nvPr/>
            </p:nvSpPr>
            <p:spPr>
              <a:xfrm>
                <a:off x="4421475" y="4409600"/>
                <a:ext cx="28625" cy="1710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684" extrusionOk="0">
                    <a:moveTo>
                      <a:pt x="1026" y="0"/>
                    </a:moveTo>
                    <a:cubicBezTo>
                      <a:pt x="1016" y="0"/>
                      <a:pt x="1006" y="2"/>
                      <a:pt x="996" y="6"/>
                    </a:cubicBezTo>
                    <a:cubicBezTo>
                      <a:pt x="670" y="127"/>
                      <a:pt x="371" y="348"/>
                      <a:pt x="74" y="527"/>
                    </a:cubicBezTo>
                    <a:cubicBezTo>
                      <a:pt x="1" y="572"/>
                      <a:pt x="32" y="684"/>
                      <a:pt x="102" y="684"/>
                    </a:cubicBezTo>
                    <a:cubicBezTo>
                      <a:pt x="114" y="684"/>
                      <a:pt x="126" y="681"/>
                      <a:pt x="140" y="674"/>
                    </a:cubicBezTo>
                    <a:cubicBezTo>
                      <a:pt x="452" y="509"/>
                      <a:pt x="801" y="364"/>
                      <a:pt x="1078" y="143"/>
                    </a:cubicBezTo>
                    <a:cubicBezTo>
                      <a:pt x="1144" y="91"/>
                      <a:pt x="1096" y="0"/>
                      <a:pt x="10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3" name="Google Shape;403;p26"/>
              <p:cNvSpPr/>
              <p:nvPr/>
            </p:nvSpPr>
            <p:spPr>
              <a:xfrm>
                <a:off x="4475125" y="4452325"/>
                <a:ext cx="17950" cy="25350"/>
              </a:xfrm>
              <a:custGeom>
                <a:avLst/>
                <a:gdLst/>
                <a:ahLst/>
                <a:cxnLst/>
                <a:rect l="l" t="t" r="r" b="b"/>
                <a:pathLst>
                  <a:path w="718" h="1014" extrusionOk="0">
                    <a:moveTo>
                      <a:pt x="593" y="1"/>
                    </a:moveTo>
                    <a:cubicBezTo>
                      <a:pt x="558" y="1"/>
                      <a:pt x="523" y="19"/>
                      <a:pt x="504" y="63"/>
                    </a:cubicBezTo>
                    <a:cubicBezTo>
                      <a:pt x="384" y="343"/>
                      <a:pt x="233" y="609"/>
                      <a:pt x="56" y="858"/>
                    </a:cubicBezTo>
                    <a:cubicBezTo>
                      <a:pt x="0" y="934"/>
                      <a:pt x="66" y="1013"/>
                      <a:pt x="139" y="1013"/>
                    </a:cubicBezTo>
                    <a:cubicBezTo>
                      <a:pt x="166" y="1013"/>
                      <a:pt x="193" y="1003"/>
                      <a:pt x="215" y="978"/>
                    </a:cubicBezTo>
                    <a:cubicBezTo>
                      <a:pt x="434" y="731"/>
                      <a:pt x="598" y="455"/>
                      <a:pt x="694" y="141"/>
                    </a:cubicBezTo>
                    <a:cubicBezTo>
                      <a:pt x="717" y="60"/>
                      <a:pt x="655" y="1"/>
                      <a:pt x="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4" name="Google Shape;404;p26"/>
              <p:cNvSpPr/>
              <p:nvPr/>
            </p:nvSpPr>
            <p:spPr>
              <a:xfrm>
                <a:off x="4666900" y="4470950"/>
                <a:ext cx="17800" cy="2107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843" extrusionOk="0">
                    <a:moveTo>
                      <a:pt x="131" y="1"/>
                    </a:moveTo>
                    <a:cubicBezTo>
                      <a:pt x="67" y="1"/>
                      <a:pt x="1" y="60"/>
                      <a:pt x="42" y="127"/>
                    </a:cubicBezTo>
                    <a:cubicBezTo>
                      <a:pt x="117" y="250"/>
                      <a:pt x="201" y="366"/>
                      <a:pt x="284" y="484"/>
                    </a:cubicBezTo>
                    <a:cubicBezTo>
                      <a:pt x="365" y="601"/>
                      <a:pt x="437" y="730"/>
                      <a:pt x="547" y="822"/>
                    </a:cubicBezTo>
                    <a:cubicBezTo>
                      <a:pt x="564" y="837"/>
                      <a:pt x="582" y="843"/>
                      <a:pt x="600" y="843"/>
                    </a:cubicBezTo>
                    <a:cubicBezTo>
                      <a:pt x="660" y="843"/>
                      <a:pt x="712" y="773"/>
                      <a:pt x="687" y="711"/>
                    </a:cubicBezTo>
                    <a:cubicBezTo>
                      <a:pt x="638" y="586"/>
                      <a:pt x="542" y="483"/>
                      <a:pt x="462" y="376"/>
                    </a:cubicBezTo>
                    <a:cubicBezTo>
                      <a:pt x="376" y="261"/>
                      <a:pt x="295" y="142"/>
                      <a:pt x="201" y="32"/>
                    </a:cubicBezTo>
                    <a:cubicBezTo>
                      <a:pt x="183" y="10"/>
                      <a:pt x="157" y="1"/>
                      <a:pt x="1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5" name="Google Shape;405;p26"/>
              <p:cNvSpPr/>
              <p:nvPr/>
            </p:nvSpPr>
            <p:spPr>
              <a:xfrm>
                <a:off x="4709525" y="4423500"/>
                <a:ext cx="2447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581" extrusionOk="0">
                    <a:moveTo>
                      <a:pt x="137" y="1"/>
                    </a:moveTo>
                    <a:cubicBezTo>
                      <a:pt x="14" y="1"/>
                      <a:pt x="1" y="177"/>
                      <a:pt x="125" y="204"/>
                    </a:cubicBezTo>
                    <a:cubicBezTo>
                      <a:pt x="380" y="253"/>
                      <a:pt x="614" y="377"/>
                      <a:pt x="799" y="557"/>
                    </a:cubicBezTo>
                    <a:cubicBezTo>
                      <a:pt x="816" y="574"/>
                      <a:pt x="835" y="581"/>
                      <a:pt x="853" y="581"/>
                    </a:cubicBezTo>
                    <a:cubicBezTo>
                      <a:pt x="919" y="581"/>
                      <a:pt x="979" y="489"/>
                      <a:pt x="930" y="424"/>
                    </a:cubicBezTo>
                    <a:cubicBezTo>
                      <a:pt x="742" y="177"/>
                      <a:pt x="456" y="22"/>
                      <a:pt x="147" y="1"/>
                    </a:cubicBezTo>
                    <a:cubicBezTo>
                      <a:pt x="144" y="1"/>
                      <a:pt x="141" y="1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6" name="Google Shape;406;p26"/>
              <p:cNvSpPr/>
              <p:nvPr/>
            </p:nvSpPr>
            <p:spPr>
              <a:xfrm>
                <a:off x="4325550" y="4332075"/>
                <a:ext cx="29025" cy="14100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564" extrusionOk="0">
                    <a:moveTo>
                      <a:pt x="1090" y="0"/>
                    </a:moveTo>
                    <a:cubicBezTo>
                      <a:pt x="1085" y="0"/>
                      <a:pt x="1079" y="1"/>
                      <a:pt x="1073" y="4"/>
                    </a:cubicBezTo>
                    <a:cubicBezTo>
                      <a:pt x="864" y="77"/>
                      <a:pt x="660" y="161"/>
                      <a:pt x="459" y="255"/>
                    </a:cubicBezTo>
                    <a:cubicBezTo>
                      <a:pt x="308" y="329"/>
                      <a:pt x="115" y="397"/>
                      <a:pt x="10" y="533"/>
                    </a:cubicBezTo>
                    <a:cubicBezTo>
                      <a:pt x="1" y="547"/>
                      <a:pt x="10" y="563"/>
                      <a:pt x="27" y="563"/>
                    </a:cubicBezTo>
                    <a:cubicBezTo>
                      <a:pt x="27" y="563"/>
                      <a:pt x="28" y="563"/>
                      <a:pt x="29" y="563"/>
                    </a:cubicBezTo>
                    <a:cubicBezTo>
                      <a:pt x="204" y="547"/>
                      <a:pt x="381" y="420"/>
                      <a:pt x="540" y="345"/>
                    </a:cubicBezTo>
                    <a:cubicBezTo>
                      <a:pt x="729" y="255"/>
                      <a:pt x="918" y="169"/>
                      <a:pt x="1111" y="88"/>
                    </a:cubicBezTo>
                    <a:cubicBezTo>
                      <a:pt x="1161" y="68"/>
                      <a:pt x="1136" y="0"/>
                      <a:pt x="1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7" name="Google Shape;407;p26"/>
              <p:cNvSpPr/>
              <p:nvPr/>
            </p:nvSpPr>
            <p:spPr>
              <a:xfrm>
                <a:off x="4340875" y="4429275"/>
                <a:ext cx="26725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70" extrusionOk="0">
                    <a:moveTo>
                      <a:pt x="995" y="0"/>
                    </a:moveTo>
                    <a:cubicBezTo>
                      <a:pt x="989" y="0"/>
                      <a:pt x="982" y="2"/>
                      <a:pt x="975" y="5"/>
                    </a:cubicBezTo>
                    <a:cubicBezTo>
                      <a:pt x="661" y="137"/>
                      <a:pt x="342" y="261"/>
                      <a:pt x="34" y="405"/>
                    </a:cubicBezTo>
                    <a:cubicBezTo>
                      <a:pt x="1" y="423"/>
                      <a:pt x="16" y="469"/>
                      <a:pt x="48" y="469"/>
                    </a:cubicBezTo>
                    <a:cubicBezTo>
                      <a:pt x="52" y="469"/>
                      <a:pt x="57" y="469"/>
                      <a:pt x="61" y="467"/>
                    </a:cubicBezTo>
                    <a:cubicBezTo>
                      <a:pt x="383" y="355"/>
                      <a:pt x="699" y="221"/>
                      <a:pt x="1016" y="97"/>
                    </a:cubicBezTo>
                    <a:cubicBezTo>
                      <a:pt x="1068" y="76"/>
                      <a:pt x="1043" y="0"/>
                      <a:pt x="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08" name="Google Shape;408;p26"/>
          <p:cNvGrpSpPr/>
          <p:nvPr/>
        </p:nvGrpSpPr>
        <p:grpSpPr>
          <a:xfrm>
            <a:off x="-147922" y="3969903"/>
            <a:ext cx="1226393" cy="2046437"/>
            <a:chOff x="253320" y="3302539"/>
            <a:chExt cx="919795" cy="1534828"/>
          </a:xfrm>
        </p:grpSpPr>
        <p:grpSp>
          <p:nvGrpSpPr>
            <p:cNvPr id="409" name="Google Shape;409;p26"/>
            <p:cNvGrpSpPr/>
            <p:nvPr/>
          </p:nvGrpSpPr>
          <p:grpSpPr>
            <a:xfrm>
              <a:off x="532107" y="4169960"/>
              <a:ext cx="535500" cy="617715"/>
              <a:chOff x="532107" y="4169960"/>
              <a:chExt cx="535500" cy="617715"/>
            </a:xfrm>
          </p:grpSpPr>
          <p:sp>
            <p:nvSpPr>
              <p:cNvPr id="410" name="Google Shape;410;p26"/>
              <p:cNvSpPr/>
              <p:nvPr/>
            </p:nvSpPr>
            <p:spPr>
              <a:xfrm rot="-1295492">
                <a:off x="542733" y="4246147"/>
                <a:ext cx="441048" cy="142226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" name="Google Shape;411;p26"/>
              <p:cNvSpPr/>
              <p:nvPr/>
            </p:nvSpPr>
            <p:spPr>
              <a:xfrm rot="-892993">
                <a:off x="943583" y="4255300"/>
                <a:ext cx="68912" cy="29878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" name="Google Shape;412;p26"/>
              <p:cNvSpPr/>
              <p:nvPr/>
            </p:nvSpPr>
            <p:spPr>
              <a:xfrm rot="-892993">
                <a:off x="614133" y="4393925"/>
                <a:ext cx="68912" cy="29878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" name="Google Shape;413;p26"/>
              <p:cNvSpPr/>
              <p:nvPr/>
            </p:nvSpPr>
            <p:spPr>
              <a:xfrm>
                <a:off x="888508" y="4519025"/>
                <a:ext cx="179100" cy="179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" name="Google Shape;414;p26"/>
              <p:cNvSpPr/>
              <p:nvPr/>
            </p:nvSpPr>
            <p:spPr>
              <a:xfrm>
                <a:off x="559058" y="4608575"/>
                <a:ext cx="179100" cy="179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5" name="Google Shape;415;p26"/>
            <p:cNvGrpSpPr/>
            <p:nvPr/>
          </p:nvGrpSpPr>
          <p:grpSpPr>
            <a:xfrm>
              <a:off x="499525" y="3309274"/>
              <a:ext cx="407127" cy="597026"/>
              <a:chOff x="499525" y="3309274"/>
              <a:chExt cx="407127" cy="597026"/>
            </a:xfrm>
          </p:grpSpPr>
          <p:sp>
            <p:nvSpPr>
              <p:cNvPr id="416" name="Google Shape;416;p26"/>
              <p:cNvSpPr/>
              <p:nvPr/>
            </p:nvSpPr>
            <p:spPr>
              <a:xfrm>
                <a:off x="499525" y="3667500"/>
                <a:ext cx="238800" cy="238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 rot="-5620251">
                <a:off x="684281" y="3315804"/>
                <a:ext cx="215542" cy="215842"/>
              </a:xfrm>
              <a:prstGeom prst="trapezoid">
                <a:avLst>
                  <a:gd name="adj" fmla="val 1564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 rot="-337841">
                <a:off x="655813" y="3368992"/>
                <a:ext cx="64210" cy="37651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19" name="Google Shape;419;p26"/>
            <p:cNvGrpSpPr/>
            <p:nvPr/>
          </p:nvGrpSpPr>
          <p:grpSpPr>
            <a:xfrm rot="-696716">
              <a:off x="391108" y="3352693"/>
              <a:ext cx="644220" cy="1434522"/>
              <a:chOff x="1799750" y="253350"/>
              <a:chExt cx="376400" cy="838200"/>
            </a:xfrm>
          </p:grpSpPr>
          <p:sp>
            <p:nvSpPr>
              <p:cNvPr id="420" name="Google Shape;420;p26"/>
              <p:cNvSpPr/>
              <p:nvPr/>
            </p:nvSpPr>
            <p:spPr>
              <a:xfrm>
                <a:off x="1799750" y="740725"/>
                <a:ext cx="325900" cy="350825"/>
              </a:xfrm>
              <a:custGeom>
                <a:avLst/>
                <a:gdLst/>
                <a:ahLst/>
                <a:cxnLst/>
                <a:rect l="l" t="t" r="r" b="b"/>
                <a:pathLst>
                  <a:path w="13036" h="14033" extrusionOk="0">
                    <a:moveTo>
                      <a:pt x="4591" y="2217"/>
                    </a:moveTo>
                    <a:lnTo>
                      <a:pt x="4591" y="2217"/>
                    </a:lnTo>
                    <a:cubicBezTo>
                      <a:pt x="4128" y="2628"/>
                      <a:pt x="3675" y="3056"/>
                      <a:pt x="3241" y="3497"/>
                    </a:cubicBezTo>
                    <a:cubicBezTo>
                      <a:pt x="3218" y="3130"/>
                      <a:pt x="3195" y="2762"/>
                      <a:pt x="3170" y="2396"/>
                    </a:cubicBezTo>
                    <a:lnTo>
                      <a:pt x="3170" y="2396"/>
                    </a:lnTo>
                    <a:cubicBezTo>
                      <a:pt x="3178" y="2398"/>
                      <a:pt x="3186" y="2400"/>
                      <a:pt x="3195" y="2400"/>
                    </a:cubicBezTo>
                    <a:cubicBezTo>
                      <a:pt x="3198" y="2400"/>
                      <a:pt x="3201" y="2399"/>
                      <a:pt x="3205" y="2399"/>
                    </a:cubicBezTo>
                    <a:cubicBezTo>
                      <a:pt x="3662" y="2343"/>
                      <a:pt x="4126" y="2283"/>
                      <a:pt x="4591" y="2217"/>
                    </a:cubicBezTo>
                    <a:close/>
                    <a:moveTo>
                      <a:pt x="12242" y="518"/>
                    </a:moveTo>
                    <a:cubicBezTo>
                      <a:pt x="12195" y="2184"/>
                      <a:pt x="12213" y="3851"/>
                      <a:pt x="12250" y="5516"/>
                    </a:cubicBezTo>
                    <a:cubicBezTo>
                      <a:pt x="12269" y="6415"/>
                      <a:pt x="12296" y="7313"/>
                      <a:pt x="12318" y="8212"/>
                    </a:cubicBezTo>
                    <a:cubicBezTo>
                      <a:pt x="12336" y="9032"/>
                      <a:pt x="12566" y="12635"/>
                      <a:pt x="10982" y="12635"/>
                    </a:cubicBezTo>
                    <a:cubicBezTo>
                      <a:pt x="10776" y="12635"/>
                      <a:pt x="10538" y="12574"/>
                      <a:pt x="10265" y="12437"/>
                    </a:cubicBezTo>
                    <a:cubicBezTo>
                      <a:pt x="10244" y="12427"/>
                      <a:pt x="10221" y="12421"/>
                      <a:pt x="10198" y="12421"/>
                    </a:cubicBezTo>
                    <a:cubicBezTo>
                      <a:pt x="10188" y="12421"/>
                      <a:pt x="10179" y="12422"/>
                      <a:pt x="10170" y="12424"/>
                    </a:cubicBezTo>
                    <a:cubicBezTo>
                      <a:pt x="9629" y="12029"/>
                      <a:pt x="9260" y="11398"/>
                      <a:pt x="9430" y="10701"/>
                    </a:cubicBezTo>
                    <a:cubicBezTo>
                      <a:pt x="9669" y="9724"/>
                      <a:pt x="10598" y="9491"/>
                      <a:pt x="11456" y="9407"/>
                    </a:cubicBezTo>
                    <a:cubicBezTo>
                      <a:pt x="11561" y="9397"/>
                      <a:pt x="11638" y="9302"/>
                      <a:pt x="11623" y="9196"/>
                    </a:cubicBezTo>
                    <a:cubicBezTo>
                      <a:pt x="11676" y="9176"/>
                      <a:pt x="11722" y="9139"/>
                      <a:pt x="11725" y="9061"/>
                    </a:cubicBezTo>
                    <a:cubicBezTo>
                      <a:pt x="11770" y="7349"/>
                      <a:pt x="11877" y="5561"/>
                      <a:pt x="11733" y="3854"/>
                    </a:cubicBezTo>
                    <a:cubicBezTo>
                      <a:pt x="11879" y="3698"/>
                      <a:pt x="11741" y="3434"/>
                      <a:pt x="11538" y="3434"/>
                    </a:cubicBezTo>
                    <a:cubicBezTo>
                      <a:pt x="11498" y="3434"/>
                      <a:pt x="11456" y="3444"/>
                      <a:pt x="11413" y="3467"/>
                    </a:cubicBezTo>
                    <a:cubicBezTo>
                      <a:pt x="9351" y="4557"/>
                      <a:pt x="7195" y="5092"/>
                      <a:pt x="4883" y="5092"/>
                    </a:cubicBezTo>
                    <a:cubicBezTo>
                      <a:pt x="4759" y="5092"/>
                      <a:pt x="4634" y="5091"/>
                      <a:pt x="4509" y="5088"/>
                    </a:cubicBezTo>
                    <a:cubicBezTo>
                      <a:pt x="4507" y="5088"/>
                      <a:pt x="4506" y="5088"/>
                      <a:pt x="4505" y="5088"/>
                    </a:cubicBezTo>
                    <a:cubicBezTo>
                      <a:pt x="4408" y="5088"/>
                      <a:pt x="4359" y="5148"/>
                      <a:pt x="4346" y="5217"/>
                    </a:cubicBezTo>
                    <a:cubicBezTo>
                      <a:pt x="4295" y="5257"/>
                      <a:pt x="4269" y="5320"/>
                      <a:pt x="4277" y="5384"/>
                    </a:cubicBezTo>
                    <a:cubicBezTo>
                      <a:pt x="4379" y="6930"/>
                      <a:pt x="4499" y="8474"/>
                      <a:pt x="4609" y="10020"/>
                    </a:cubicBezTo>
                    <a:cubicBezTo>
                      <a:pt x="4673" y="10938"/>
                      <a:pt x="4905" y="12244"/>
                      <a:pt x="4128" y="12964"/>
                    </a:cubicBezTo>
                    <a:cubicBezTo>
                      <a:pt x="3688" y="13373"/>
                      <a:pt x="3278" y="13533"/>
                      <a:pt x="2914" y="13533"/>
                    </a:cubicBezTo>
                    <a:cubicBezTo>
                      <a:pt x="2847" y="13533"/>
                      <a:pt x="2781" y="13528"/>
                      <a:pt x="2717" y="13517"/>
                    </a:cubicBezTo>
                    <a:cubicBezTo>
                      <a:pt x="2929" y="13326"/>
                      <a:pt x="3136" y="13132"/>
                      <a:pt x="3340" y="12932"/>
                    </a:cubicBezTo>
                    <a:cubicBezTo>
                      <a:pt x="3409" y="12865"/>
                      <a:pt x="3345" y="12774"/>
                      <a:pt x="3271" y="12774"/>
                    </a:cubicBezTo>
                    <a:cubicBezTo>
                      <a:pt x="3250" y="12774"/>
                      <a:pt x="3228" y="12781"/>
                      <a:pt x="3208" y="12798"/>
                    </a:cubicBezTo>
                    <a:cubicBezTo>
                      <a:pt x="2961" y="13012"/>
                      <a:pt x="2719" y="13230"/>
                      <a:pt x="2481" y="13455"/>
                    </a:cubicBezTo>
                    <a:cubicBezTo>
                      <a:pt x="2247" y="13363"/>
                      <a:pt x="2040" y="13210"/>
                      <a:pt x="1882" y="13012"/>
                    </a:cubicBezTo>
                    <a:cubicBezTo>
                      <a:pt x="2322" y="12669"/>
                      <a:pt x="2751" y="12312"/>
                      <a:pt x="3167" y="11941"/>
                    </a:cubicBezTo>
                    <a:cubicBezTo>
                      <a:pt x="3230" y="11885"/>
                      <a:pt x="3172" y="11805"/>
                      <a:pt x="3105" y="11805"/>
                    </a:cubicBezTo>
                    <a:cubicBezTo>
                      <a:pt x="3087" y="11805"/>
                      <a:pt x="3068" y="11811"/>
                      <a:pt x="3050" y="11825"/>
                    </a:cubicBezTo>
                    <a:cubicBezTo>
                      <a:pt x="2620" y="12167"/>
                      <a:pt x="2198" y="12521"/>
                      <a:pt x="1790" y="12889"/>
                    </a:cubicBezTo>
                    <a:cubicBezTo>
                      <a:pt x="1659" y="12698"/>
                      <a:pt x="1560" y="12488"/>
                      <a:pt x="1498" y="12266"/>
                    </a:cubicBezTo>
                    <a:cubicBezTo>
                      <a:pt x="1499" y="12265"/>
                      <a:pt x="1500" y="12265"/>
                      <a:pt x="1501" y="12265"/>
                    </a:cubicBezTo>
                    <a:cubicBezTo>
                      <a:pt x="1503" y="12265"/>
                      <a:pt x="1504" y="12265"/>
                      <a:pt x="1506" y="12265"/>
                    </a:cubicBezTo>
                    <a:cubicBezTo>
                      <a:pt x="1989" y="11900"/>
                      <a:pt x="2429" y="11484"/>
                      <a:pt x="2821" y="11023"/>
                    </a:cubicBezTo>
                    <a:cubicBezTo>
                      <a:pt x="2861" y="10976"/>
                      <a:pt x="2820" y="10913"/>
                      <a:pt x="2774" y="10913"/>
                    </a:cubicBezTo>
                    <a:cubicBezTo>
                      <a:pt x="2759" y="10913"/>
                      <a:pt x="2744" y="10919"/>
                      <a:pt x="2731" y="10934"/>
                    </a:cubicBezTo>
                    <a:cubicBezTo>
                      <a:pt x="2346" y="11372"/>
                      <a:pt x="1922" y="11774"/>
                      <a:pt x="1463" y="12135"/>
                    </a:cubicBezTo>
                    <a:cubicBezTo>
                      <a:pt x="1292" y="11339"/>
                      <a:pt x="1591" y="10502"/>
                      <a:pt x="2608" y="10502"/>
                    </a:cubicBezTo>
                    <a:cubicBezTo>
                      <a:pt x="2804" y="10502"/>
                      <a:pt x="3028" y="10533"/>
                      <a:pt x="3280" y="10602"/>
                    </a:cubicBezTo>
                    <a:cubicBezTo>
                      <a:pt x="3291" y="10605"/>
                      <a:pt x="3302" y="10607"/>
                      <a:pt x="3312" y="10607"/>
                    </a:cubicBezTo>
                    <a:cubicBezTo>
                      <a:pt x="3397" y="10607"/>
                      <a:pt x="3444" y="10506"/>
                      <a:pt x="3404" y="10435"/>
                    </a:cubicBezTo>
                    <a:cubicBezTo>
                      <a:pt x="3621" y="10226"/>
                      <a:pt x="3839" y="10016"/>
                      <a:pt x="4050" y="9801"/>
                    </a:cubicBezTo>
                    <a:cubicBezTo>
                      <a:pt x="4098" y="9752"/>
                      <a:pt x="4051" y="9685"/>
                      <a:pt x="3999" y="9685"/>
                    </a:cubicBezTo>
                    <a:cubicBezTo>
                      <a:pt x="3984" y="9685"/>
                      <a:pt x="3968" y="9691"/>
                      <a:pt x="3954" y="9705"/>
                    </a:cubicBezTo>
                    <a:cubicBezTo>
                      <a:pt x="3801" y="9855"/>
                      <a:pt x="3653" y="10009"/>
                      <a:pt x="3504" y="10164"/>
                    </a:cubicBezTo>
                    <a:cubicBezTo>
                      <a:pt x="3500" y="9896"/>
                      <a:pt x="3492" y="9627"/>
                      <a:pt x="3485" y="9359"/>
                    </a:cubicBezTo>
                    <a:cubicBezTo>
                      <a:pt x="3707" y="9130"/>
                      <a:pt x="3924" y="8897"/>
                      <a:pt x="4124" y="8650"/>
                    </a:cubicBezTo>
                    <a:cubicBezTo>
                      <a:pt x="4165" y="8600"/>
                      <a:pt x="4124" y="8534"/>
                      <a:pt x="4075" y="8534"/>
                    </a:cubicBezTo>
                    <a:cubicBezTo>
                      <a:pt x="4060" y="8534"/>
                      <a:pt x="4044" y="8541"/>
                      <a:pt x="4029" y="8556"/>
                    </a:cubicBezTo>
                    <a:cubicBezTo>
                      <a:pt x="3836" y="8755"/>
                      <a:pt x="3657" y="8967"/>
                      <a:pt x="3481" y="9181"/>
                    </a:cubicBezTo>
                    <a:cubicBezTo>
                      <a:pt x="3473" y="8914"/>
                      <a:pt x="3469" y="8650"/>
                      <a:pt x="3460" y="8385"/>
                    </a:cubicBezTo>
                    <a:cubicBezTo>
                      <a:pt x="3563" y="8291"/>
                      <a:pt x="3651" y="8183"/>
                      <a:pt x="3721" y="8063"/>
                    </a:cubicBezTo>
                    <a:cubicBezTo>
                      <a:pt x="3748" y="8018"/>
                      <a:pt x="3708" y="7977"/>
                      <a:pt x="3667" y="7977"/>
                    </a:cubicBezTo>
                    <a:cubicBezTo>
                      <a:pt x="3649" y="7977"/>
                      <a:pt x="3632" y="7984"/>
                      <a:pt x="3619" y="8003"/>
                    </a:cubicBezTo>
                    <a:cubicBezTo>
                      <a:pt x="3570" y="8071"/>
                      <a:pt x="3514" y="8135"/>
                      <a:pt x="3453" y="8192"/>
                    </a:cubicBezTo>
                    <a:cubicBezTo>
                      <a:pt x="3441" y="7827"/>
                      <a:pt x="3428" y="7462"/>
                      <a:pt x="3414" y="7097"/>
                    </a:cubicBezTo>
                    <a:cubicBezTo>
                      <a:pt x="3629" y="6940"/>
                      <a:pt x="3838" y="6775"/>
                      <a:pt x="4043" y="6602"/>
                    </a:cubicBezTo>
                    <a:cubicBezTo>
                      <a:pt x="4088" y="6565"/>
                      <a:pt x="4046" y="6492"/>
                      <a:pt x="3997" y="6492"/>
                    </a:cubicBezTo>
                    <a:cubicBezTo>
                      <a:pt x="3987" y="6492"/>
                      <a:pt x="3977" y="6495"/>
                      <a:pt x="3967" y="6503"/>
                    </a:cubicBezTo>
                    <a:cubicBezTo>
                      <a:pt x="3775" y="6645"/>
                      <a:pt x="3589" y="6791"/>
                      <a:pt x="3407" y="6943"/>
                    </a:cubicBezTo>
                    <a:cubicBezTo>
                      <a:pt x="3391" y="6587"/>
                      <a:pt x="3379" y="6234"/>
                      <a:pt x="3363" y="5880"/>
                    </a:cubicBezTo>
                    <a:cubicBezTo>
                      <a:pt x="3525" y="5677"/>
                      <a:pt x="3704" y="5488"/>
                      <a:pt x="3895" y="5312"/>
                    </a:cubicBezTo>
                    <a:cubicBezTo>
                      <a:pt x="3942" y="5269"/>
                      <a:pt x="3898" y="5188"/>
                      <a:pt x="3844" y="5188"/>
                    </a:cubicBezTo>
                    <a:cubicBezTo>
                      <a:pt x="3833" y="5188"/>
                      <a:pt x="3820" y="5192"/>
                      <a:pt x="3809" y="5201"/>
                    </a:cubicBezTo>
                    <a:cubicBezTo>
                      <a:pt x="3637" y="5332"/>
                      <a:pt x="3482" y="5486"/>
                      <a:pt x="3351" y="5658"/>
                    </a:cubicBezTo>
                    <a:cubicBezTo>
                      <a:pt x="3337" y="5367"/>
                      <a:pt x="3328" y="5076"/>
                      <a:pt x="3312" y="4786"/>
                    </a:cubicBezTo>
                    <a:lnTo>
                      <a:pt x="3312" y="4786"/>
                    </a:lnTo>
                    <a:cubicBezTo>
                      <a:pt x="3320" y="4802"/>
                      <a:pt x="3337" y="4810"/>
                      <a:pt x="3353" y="4810"/>
                    </a:cubicBezTo>
                    <a:cubicBezTo>
                      <a:pt x="3364" y="4810"/>
                      <a:pt x="3375" y="4807"/>
                      <a:pt x="3383" y="4799"/>
                    </a:cubicBezTo>
                    <a:cubicBezTo>
                      <a:pt x="3648" y="4547"/>
                      <a:pt x="3885" y="4267"/>
                      <a:pt x="4129" y="3994"/>
                    </a:cubicBezTo>
                    <a:cubicBezTo>
                      <a:pt x="4169" y="3949"/>
                      <a:pt x="4129" y="3888"/>
                      <a:pt x="4084" y="3888"/>
                    </a:cubicBezTo>
                    <a:cubicBezTo>
                      <a:pt x="4070" y="3888"/>
                      <a:pt x="4056" y="3894"/>
                      <a:pt x="4043" y="3908"/>
                    </a:cubicBezTo>
                    <a:cubicBezTo>
                      <a:pt x="3796" y="4182"/>
                      <a:pt x="3540" y="4452"/>
                      <a:pt x="3313" y="4745"/>
                    </a:cubicBezTo>
                    <a:cubicBezTo>
                      <a:pt x="3310" y="4748"/>
                      <a:pt x="3313" y="4750"/>
                      <a:pt x="3310" y="4753"/>
                    </a:cubicBezTo>
                    <a:cubicBezTo>
                      <a:pt x="3292" y="4415"/>
                      <a:pt x="3280" y="4076"/>
                      <a:pt x="3259" y="3736"/>
                    </a:cubicBezTo>
                    <a:cubicBezTo>
                      <a:pt x="3791" y="3279"/>
                      <a:pt x="4305" y="2791"/>
                      <a:pt x="4799" y="2292"/>
                    </a:cubicBezTo>
                    <a:cubicBezTo>
                      <a:pt x="4829" y="2265"/>
                      <a:pt x="4834" y="2219"/>
                      <a:pt x="4810" y="2184"/>
                    </a:cubicBezTo>
                    <a:cubicBezTo>
                      <a:pt x="7318" y="1830"/>
                      <a:pt x="9878" y="1337"/>
                      <a:pt x="12242" y="518"/>
                    </a:cubicBezTo>
                    <a:close/>
                    <a:moveTo>
                      <a:pt x="12391" y="1"/>
                    </a:moveTo>
                    <a:cubicBezTo>
                      <a:pt x="12343" y="1"/>
                      <a:pt x="12294" y="26"/>
                      <a:pt x="12270" y="75"/>
                    </a:cubicBezTo>
                    <a:cubicBezTo>
                      <a:pt x="12260" y="74"/>
                      <a:pt x="12249" y="73"/>
                      <a:pt x="12238" y="73"/>
                    </a:cubicBezTo>
                    <a:cubicBezTo>
                      <a:pt x="12225" y="73"/>
                      <a:pt x="12212" y="74"/>
                      <a:pt x="12199" y="77"/>
                    </a:cubicBezTo>
                    <a:cubicBezTo>
                      <a:pt x="9175" y="666"/>
                      <a:pt x="6187" y="1478"/>
                      <a:pt x="3162" y="2088"/>
                    </a:cubicBezTo>
                    <a:cubicBezTo>
                      <a:pt x="3127" y="2094"/>
                      <a:pt x="3096" y="2115"/>
                      <a:pt x="3077" y="2145"/>
                    </a:cubicBezTo>
                    <a:cubicBezTo>
                      <a:pt x="3049" y="2129"/>
                      <a:pt x="3016" y="2121"/>
                      <a:pt x="2984" y="2121"/>
                    </a:cubicBezTo>
                    <a:cubicBezTo>
                      <a:pt x="2904" y="2121"/>
                      <a:pt x="2825" y="2173"/>
                      <a:pt x="2825" y="2281"/>
                    </a:cubicBezTo>
                    <a:cubicBezTo>
                      <a:pt x="2838" y="4917"/>
                      <a:pt x="2932" y="7572"/>
                      <a:pt x="3101" y="10202"/>
                    </a:cubicBezTo>
                    <a:cubicBezTo>
                      <a:pt x="3104" y="10223"/>
                      <a:pt x="3109" y="10244"/>
                      <a:pt x="3117" y="10263"/>
                    </a:cubicBezTo>
                    <a:cubicBezTo>
                      <a:pt x="2862" y="10150"/>
                      <a:pt x="2621" y="10100"/>
                      <a:pt x="2397" y="10100"/>
                    </a:cubicBezTo>
                    <a:cubicBezTo>
                      <a:pt x="666" y="10100"/>
                      <a:pt x="1" y="13128"/>
                      <a:pt x="2182" y="13857"/>
                    </a:cubicBezTo>
                    <a:cubicBezTo>
                      <a:pt x="2542" y="13977"/>
                      <a:pt x="2861" y="14033"/>
                      <a:pt x="3144" y="14033"/>
                    </a:cubicBezTo>
                    <a:cubicBezTo>
                      <a:pt x="6275" y="14033"/>
                      <a:pt x="4895" y="7188"/>
                      <a:pt x="4730" y="5449"/>
                    </a:cubicBezTo>
                    <a:lnTo>
                      <a:pt x="4730" y="5449"/>
                    </a:lnTo>
                    <a:cubicBezTo>
                      <a:pt x="5048" y="5474"/>
                      <a:pt x="5365" y="5486"/>
                      <a:pt x="5680" y="5486"/>
                    </a:cubicBezTo>
                    <a:cubicBezTo>
                      <a:pt x="7650" y="5486"/>
                      <a:pt x="9559" y="5012"/>
                      <a:pt x="11319" y="4090"/>
                    </a:cubicBezTo>
                    <a:lnTo>
                      <a:pt x="11319" y="4090"/>
                    </a:lnTo>
                    <a:cubicBezTo>
                      <a:pt x="11158" y="5703"/>
                      <a:pt x="11271" y="7416"/>
                      <a:pt x="11403" y="9021"/>
                    </a:cubicBezTo>
                    <a:cubicBezTo>
                      <a:pt x="11281" y="8992"/>
                      <a:pt x="11157" y="8978"/>
                      <a:pt x="11033" y="8978"/>
                    </a:cubicBezTo>
                    <a:cubicBezTo>
                      <a:pt x="10068" y="8978"/>
                      <a:pt x="9096" y="9819"/>
                      <a:pt x="8962" y="10758"/>
                    </a:cubicBezTo>
                    <a:cubicBezTo>
                      <a:pt x="8836" y="11629"/>
                      <a:pt x="9381" y="12599"/>
                      <a:pt x="10229" y="12810"/>
                    </a:cubicBezTo>
                    <a:cubicBezTo>
                      <a:pt x="10515" y="12997"/>
                      <a:pt x="10794" y="13080"/>
                      <a:pt x="11055" y="13080"/>
                    </a:cubicBezTo>
                    <a:cubicBezTo>
                      <a:pt x="11887" y="13080"/>
                      <a:pt x="12545" y="12237"/>
                      <a:pt x="12741" y="11238"/>
                    </a:cubicBezTo>
                    <a:cubicBezTo>
                      <a:pt x="13035" y="9729"/>
                      <a:pt x="12780" y="7950"/>
                      <a:pt x="12756" y="6417"/>
                    </a:cubicBezTo>
                    <a:cubicBezTo>
                      <a:pt x="12723" y="4319"/>
                      <a:pt x="12678" y="2222"/>
                      <a:pt x="12522" y="128"/>
                    </a:cubicBezTo>
                    <a:cubicBezTo>
                      <a:pt x="12516" y="42"/>
                      <a:pt x="12454" y="1"/>
                      <a:pt x="1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" name="Google Shape;421;p26"/>
              <p:cNvSpPr/>
              <p:nvPr/>
            </p:nvSpPr>
            <p:spPr>
              <a:xfrm>
                <a:off x="2018950" y="420875"/>
                <a:ext cx="1590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636" h="667" extrusionOk="0">
                    <a:moveTo>
                      <a:pt x="572" y="0"/>
                    </a:moveTo>
                    <a:cubicBezTo>
                      <a:pt x="561" y="0"/>
                      <a:pt x="550" y="5"/>
                      <a:pt x="541" y="15"/>
                    </a:cubicBezTo>
                    <a:cubicBezTo>
                      <a:pt x="369" y="203"/>
                      <a:pt x="202" y="393"/>
                      <a:pt x="33" y="584"/>
                    </a:cubicBezTo>
                    <a:cubicBezTo>
                      <a:pt x="1" y="618"/>
                      <a:pt x="34" y="666"/>
                      <a:pt x="69" y="666"/>
                    </a:cubicBezTo>
                    <a:cubicBezTo>
                      <a:pt x="80" y="666"/>
                      <a:pt x="91" y="662"/>
                      <a:pt x="101" y="651"/>
                    </a:cubicBezTo>
                    <a:cubicBezTo>
                      <a:pt x="270" y="461"/>
                      <a:pt x="439" y="273"/>
                      <a:pt x="606" y="80"/>
                    </a:cubicBezTo>
                    <a:cubicBezTo>
                      <a:pt x="636" y="46"/>
                      <a:pt x="605" y="0"/>
                      <a:pt x="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" name="Google Shape;422;p26"/>
              <p:cNvSpPr/>
              <p:nvPr/>
            </p:nvSpPr>
            <p:spPr>
              <a:xfrm>
                <a:off x="1888950" y="253350"/>
                <a:ext cx="287200" cy="302700"/>
              </a:xfrm>
              <a:custGeom>
                <a:avLst/>
                <a:gdLst/>
                <a:ahLst/>
                <a:cxnLst/>
                <a:rect l="l" t="t" r="r" b="b"/>
                <a:pathLst>
                  <a:path w="11488" h="12108" extrusionOk="0">
                    <a:moveTo>
                      <a:pt x="11025" y="387"/>
                    </a:moveTo>
                    <a:lnTo>
                      <a:pt x="11025" y="387"/>
                    </a:lnTo>
                    <a:cubicBezTo>
                      <a:pt x="11017" y="406"/>
                      <a:pt x="11012" y="427"/>
                      <a:pt x="11012" y="448"/>
                    </a:cubicBezTo>
                    <a:cubicBezTo>
                      <a:pt x="10954" y="1965"/>
                      <a:pt x="10903" y="3484"/>
                      <a:pt x="10856" y="5001"/>
                    </a:cubicBezTo>
                    <a:cubicBezTo>
                      <a:pt x="10202" y="4789"/>
                      <a:pt x="9547" y="4579"/>
                      <a:pt x="8892" y="4368"/>
                    </a:cubicBezTo>
                    <a:cubicBezTo>
                      <a:pt x="8205" y="4149"/>
                      <a:pt x="7223" y="4013"/>
                      <a:pt x="6632" y="3595"/>
                    </a:cubicBezTo>
                    <a:cubicBezTo>
                      <a:pt x="6613" y="3582"/>
                      <a:pt x="6594" y="3576"/>
                      <a:pt x="6575" y="3576"/>
                    </a:cubicBezTo>
                    <a:cubicBezTo>
                      <a:pt x="6507" y="3576"/>
                      <a:pt x="6448" y="3656"/>
                      <a:pt x="6465" y="3725"/>
                    </a:cubicBezTo>
                    <a:cubicBezTo>
                      <a:pt x="6406" y="3747"/>
                      <a:pt x="6364" y="3801"/>
                      <a:pt x="6358" y="3863"/>
                    </a:cubicBezTo>
                    <a:cubicBezTo>
                      <a:pt x="6138" y="5820"/>
                      <a:pt x="6200" y="8074"/>
                      <a:pt x="5687" y="9969"/>
                    </a:cubicBezTo>
                    <a:cubicBezTo>
                      <a:pt x="5421" y="10948"/>
                      <a:pt x="4949" y="11733"/>
                      <a:pt x="3787" y="11737"/>
                    </a:cubicBezTo>
                    <a:cubicBezTo>
                      <a:pt x="3696" y="11735"/>
                      <a:pt x="3605" y="11730"/>
                      <a:pt x="3516" y="11717"/>
                    </a:cubicBezTo>
                    <a:cubicBezTo>
                      <a:pt x="3755" y="11556"/>
                      <a:pt x="3972" y="11367"/>
                      <a:pt x="4163" y="11152"/>
                    </a:cubicBezTo>
                    <a:cubicBezTo>
                      <a:pt x="4205" y="11105"/>
                      <a:pt x="4164" y="11043"/>
                      <a:pt x="4117" y="11043"/>
                    </a:cubicBezTo>
                    <a:cubicBezTo>
                      <a:pt x="4102" y="11043"/>
                      <a:pt x="4087" y="11049"/>
                      <a:pt x="4074" y="11062"/>
                    </a:cubicBezTo>
                    <a:cubicBezTo>
                      <a:pt x="3844" y="11298"/>
                      <a:pt x="3589" y="11507"/>
                      <a:pt x="3311" y="11682"/>
                    </a:cubicBezTo>
                    <a:cubicBezTo>
                      <a:pt x="2947" y="11603"/>
                      <a:pt x="2608" y="11434"/>
                      <a:pt x="2327" y="11190"/>
                    </a:cubicBezTo>
                    <a:cubicBezTo>
                      <a:pt x="2652" y="10933"/>
                      <a:pt x="2977" y="10675"/>
                      <a:pt x="3291" y="10406"/>
                    </a:cubicBezTo>
                    <a:cubicBezTo>
                      <a:pt x="3342" y="10362"/>
                      <a:pt x="3295" y="10299"/>
                      <a:pt x="3241" y="10299"/>
                    </a:cubicBezTo>
                    <a:cubicBezTo>
                      <a:pt x="3227" y="10299"/>
                      <a:pt x="3212" y="10303"/>
                      <a:pt x="3199" y="10313"/>
                    </a:cubicBezTo>
                    <a:cubicBezTo>
                      <a:pt x="2871" y="10570"/>
                      <a:pt x="2552" y="10839"/>
                      <a:pt x="2236" y="11109"/>
                    </a:cubicBezTo>
                    <a:cubicBezTo>
                      <a:pt x="2058" y="10940"/>
                      <a:pt x="1908" y="10742"/>
                      <a:pt x="1788" y="10527"/>
                    </a:cubicBezTo>
                    <a:cubicBezTo>
                      <a:pt x="1717" y="10399"/>
                      <a:pt x="1658" y="10266"/>
                      <a:pt x="1608" y="10127"/>
                    </a:cubicBezTo>
                    <a:cubicBezTo>
                      <a:pt x="1981" y="9754"/>
                      <a:pt x="2365" y="9398"/>
                      <a:pt x="2780" y="9072"/>
                    </a:cubicBezTo>
                    <a:cubicBezTo>
                      <a:pt x="2823" y="9037"/>
                      <a:pt x="2784" y="8969"/>
                      <a:pt x="2737" y="8969"/>
                    </a:cubicBezTo>
                    <a:cubicBezTo>
                      <a:pt x="2728" y="8969"/>
                      <a:pt x="2718" y="8972"/>
                      <a:pt x="2708" y="8979"/>
                    </a:cubicBezTo>
                    <a:cubicBezTo>
                      <a:pt x="2292" y="9276"/>
                      <a:pt x="1913" y="9618"/>
                      <a:pt x="1576" y="10003"/>
                    </a:cubicBezTo>
                    <a:cubicBezTo>
                      <a:pt x="1457" y="9609"/>
                      <a:pt x="1466" y="9187"/>
                      <a:pt x="1600" y="8796"/>
                    </a:cubicBezTo>
                    <a:cubicBezTo>
                      <a:pt x="1867" y="8410"/>
                      <a:pt x="2225" y="8100"/>
                      <a:pt x="2646" y="7891"/>
                    </a:cubicBezTo>
                    <a:cubicBezTo>
                      <a:pt x="2701" y="7863"/>
                      <a:pt x="2667" y="7789"/>
                      <a:pt x="2615" y="7789"/>
                    </a:cubicBezTo>
                    <a:cubicBezTo>
                      <a:pt x="2607" y="7789"/>
                      <a:pt x="2599" y="7791"/>
                      <a:pt x="2590" y="7795"/>
                    </a:cubicBezTo>
                    <a:cubicBezTo>
                      <a:pt x="2290" y="7939"/>
                      <a:pt x="2021" y="8139"/>
                      <a:pt x="1798" y="8385"/>
                    </a:cubicBezTo>
                    <a:cubicBezTo>
                      <a:pt x="2177" y="7790"/>
                      <a:pt x="2866" y="7399"/>
                      <a:pt x="3625" y="7399"/>
                    </a:cubicBezTo>
                    <a:cubicBezTo>
                      <a:pt x="4039" y="7399"/>
                      <a:pt x="4473" y="7516"/>
                      <a:pt x="4888" y="7778"/>
                    </a:cubicBezTo>
                    <a:cubicBezTo>
                      <a:pt x="4902" y="7786"/>
                      <a:pt x="4919" y="7791"/>
                      <a:pt x="4937" y="7791"/>
                    </a:cubicBezTo>
                    <a:cubicBezTo>
                      <a:pt x="4941" y="7791"/>
                      <a:pt x="4946" y="7791"/>
                      <a:pt x="4951" y="7790"/>
                    </a:cubicBezTo>
                    <a:cubicBezTo>
                      <a:pt x="4968" y="7796"/>
                      <a:pt x="4987" y="7799"/>
                      <a:pt x="5005" y="7799"/>
                    </a:cubicBezTo>
                    <a:cubicBezTo>
                      <a:pt x="5063" y="7799"/>
                      <a:pt x="5118" y="7769"/>
                      <a:pt x="5127" y="7701"/>
                    </a:cubicBezTo>
                    <a:cubicBezTo>
                      <a:pt x="5209" y="7169"/>
                      <a:pt x="5287" y="6633"/>
                      <a:pt x="5362" y="6098"/>
                    </a:cubicBezTo>
                    <a:cubicBezTo>
                      <a:pt x="5513" y="5949"/>
                      <a:pt x="5663" y="5800"/>
                      <a:pt x="5811" y="5648"/>
                    </a:cubicBezTo>
                    <a:cubicBezTo>
                      <a:pt x="5844" y="5615"/>
                      <a:pt x="5813" y="5567"/>
                      <a:pt x="5777" y="5567"/>
                    </a:cubicBezTo>
                    <a:cubicBezTo>
                      <a:pt x="5767" y="5567"/>
                      <a:pt x="5756" y="5572"/>
                      <a:pt x="5746" y="5581"/>
                    </a:cubicBezTo>
                    <a:cubicBezTo>
                      <a:pt x="5623" y="5701"/>
                      <a:pt x="5504" y="5822"/>
                      <a:pt x="5384" y="5943"/>
                    </a:cubicBezTo>
                    <a:cubicBezTo>
                      <a:pt x="5441" y="5530"/>
                      <a:pt x="5488" y="5116"/>
                      <a:pt x="5540" y="4702"/>
                    </a:cubicBezTo>
                    <a:cubicBezTo>
                      <a:pt x="5545" y="4698"/>
                      <a:pt x="5550" y="4700"/>
                      <a:pt x="5555" y="4695"/>
                    </a:cubicBezTo>
                    <a:cubicBezTo>
                      <a:pt x="5588" y="4660"/>
                      <a:pt x="5618" y="4623"/>
                      <a:pt x="5650" y="4588"/>
                    </a:cubicBezTo>
                    <a:lnTo>
                      <a:pt x="5650" y="4588"/>
                    </a:lnTo>
                    <a:cubicBezTo>
                      <a:pt x="5649" y="4614"/>
                      <a:pt x="5674" y="4634"/>
                      <a:pt x="5698" y="4634"/>
                    </a:cubicBezTo>
                    <a:cubicBezTo>
                      <a:pt x="5711" y="4634"/>
                      <a:pt x="5723" y="4628"/>
                      <a:pt x="5730" y="4612"/>
                    </a:cubicBezTo>
                    <a:cubicBezTo>
                      <a:pt x="5771" y="4523"/>
                      <a:pt x="5816" y="4437"/>
                      <a:pt x="5864" y="4354"/>
                    </a:cubicBezTo>
                    <a:lnTo>
                      <a:pt x="5885" y="4330"/>
                    </a:lnTo>
                    <a:cubicBezTo>
                      <a:pt x="5892" y="4321"/>
                      <a:pt x="5891" y="4311"/>
                      <a:pt x="5894" y="4302"/>
                    </a:cubicBezTo>
                    <a:cubicBezTo>
                      <a:pt x="6039" y="4048"/>
                      <a:pt x="6226" y="3820"/>
                      <a:pt x="6444" y="3624"/>
                    </a:cubicBezTo>
                    <a:cubicBezTo>
                      <a:pt x="6480" y="3593"/>
                      <a:pt x="6447" y="3546"/>
                      <a:pt x="6408" y="3546"/>
                    </a:cubicBezTo>
                    <a:cubicBezTo>
                      <a:pt x="6398" y="3546"/>
                      <a:pt x="6387" y="3549"/>
                      <a:pt x="6377" y="3557"/>
                    </a:cubicBezTo>
                    <a:cubicBezTo>
                      <a:pt x="6155" y="3739"/>
                      <a:pt x="5969" y="3959"/>
                      <a:pt x="5826" y="4206"/>
                    </a:cubicBezTo>
                    <a:cubicBezTo>
                      <a:pt x="5802" y="4207"/>
                      <a:pt x="5779" y="4220"/>
                      <a:pt x="5765" y="4239"/>
                    </a:cubicBezTo>
                    <a:cubicBezTo>
                      <a:pt x="5698" y="4327"/>
                      <a:pt x="5631" y="4416"/>
                      <a:pt x="5564" y="4504"/>
                    </a:cubicBezTo>
                    <a:cubicBezTo>
                      <a:pt x="5626" y="4005"/>
                      <a:pt x="5695" y="3508"/>
                      <a:pt x="5752" y="3009"/>
                    </a:cubicBezTo>
                    <a:cubicBezTo>
                      <a:pt x="6112" y="2711"/>
                      <a:pt x="6466" y="2410"/>
                      <a:pt x="6809" y="2092"/>
                    </a:cubicBezTo>
                    <a:cubicBezTo>
                      <a:pt x="6837" y="2065"/>
                      <a:pt x="6811" y="2028"/>
                      <a:pt x="6780" y="2028"/>
                    </a:cubicBezTo>
                    <a:cubicBezTo>
                      <a:pt x="6772" y="2028"/>
                      <a:pt x="6763" y="2031"/>
                      <a:pt x="6755" y="2038"/>
                    </a:cubicBezTo>
                    <a:cubicBezTo>
                      <a:pt x="6414" y="2317"/>
                      <a:pt x="6087" y="2610"/>
                      <a:pt x="5763" y="2907"/>
                    </a:cubicBezTo>
                    <a:cubicBezTo>
                      <a:pt x="5810" y="2497"/>
                      <a:pt x="5851" y="2089"/>
                      <a:pt x="5896" y="1680"/>
                    </a:cubicBezTo>
                    <a:cubicBezTo>
                      <a:pt x="6210" y="1364"/>
                      <a:pt x="6562" y="1088"/>
                      <a:pt x="6943" y="856"/>
                    </a:cubicBezTo>
                    <a:cubicBezTo>
                      <a:pt x="6994" y="825"/>
                      <a:pt x="6962" y="751"/>
                      <a:pt x="6913" y="751"/>
                    </a:cubicBezTo>
                    <a:cubicBezTo>
                      <a:pt x="6904" y="751"/>
                      <a:pt x="6895" y="753"/>
                      <a:pt x="6885" y="758"/>
                    </a:cubicBezTo>
                    <a:cubicBezTo>
                      <a:pt x="6530" y="962"/>
                      <a:pt x="6203" y="1213"/>
                      <a:pt x="5915" y="1501"/>
                    </a:cubicBezTo>
                    <a:cubicBezTo>
                      <a:pt x="5947" y="1203"/>
                      <a:pt x="5982" y="904"/>
                      <a:pt x="6010" y="605"/>
                    </a:cubicBezTo>
                    <a:cubicBezTo>
                      <a:pt x="6633" y="655"/>
                      <a:pt x="7270" y="686"/>
                      <a:pt x="7908" y="686"/>
                    </a:cubicBezTo>
                    <a:cubicBezTo>
                      <a:pt x="8958" y="686"/>
                      <a:pt x="10013" y="603"/>
                      <a:pt x="11025" y="387"/>
                    </a:cubicBezTo>
                    <a:close/>
                    <a:moveTo>
                      <a:pt x="11298" y="1"/>
                    </a:moveTo>
                    <a:cubicBezTo>
                      <a:pt x="11293" y="1"/>
                      <a:pt x="11288" y="1"/>
                      <a:pt x="11283" y="1"/>
                    </a:cubicBezTo>
                    <a:cubicBezTo>
                      <a:pt x="9551" y="153"/>
                      <a:pt x="7867" y="354"/>
                      <a:pt x="6129" y="354"/>
                    </a:cubicBezTo>
                    <a:cubicBezTo>
                      <a:pt x="6034" y="354"/>
                      <a:pt x="5940" y="353"/>
                      <a:pt x="5845" y="352"/>
                    </a:cubicBezTo>
                    <a:cubicBezTo>
                      <a:pt x="5844" y="352"/>
                      <a:pt x="5844" y="352"/>
                      <a:pt x="5843" y="352"/>
                    </a:cubicBezTo>
                    <a:cubicBezTo>
                      <a:pt x="5689" y="352"/>
                      <a:pt x="5694" y="577"/>
                      <a:pt x="5845" y="591"/>
                    </a:cubicBezTo>
                    <a:lnTo>
                      <a:pt x="5857" y="593"/>
                    </a:lnTo>
                    <a:cubicBezTo>
                      <a:pt x="5341" y="2861"/>
                      <a:pt x="5011" y="5169"/>
                      <a:pt x="4869" y="7491"/>
                    </a:cubicBezTo>
                    <a:cubicBezTo>
                      <a:pt x="4405" y="7173"/>
                      <a:pt x="3939" y="7036"/>
                      <a:pt x="3501" y="7036"/>
                    </a:cubicBezTo>
                    <a:cubicBezTo>
                      <a:pt x="1451" y="7036"/>
                      <a:pt x="1" y="10028"/>
                      <a:pt x="2149" y="11579"/>
                    </a:cubicBezTo>
                    <a:cubicBezTo>
                      <a:pt x="2616" y="11916"/>
                      <a:pt x="3234" y="12107"/>
                      <a:pt x="3840" y="12107"/>
                    </a:cubicBezTo>
                    <a:cubicBezTo>
                      <a:pt x="4565" y="12107"/>
                      <a:pt x="5274" y="11834"/>
                      <a:pt x="5688" y="11211"/>
                    </a:cubicBezTo>
                    <a:cubicBezTo>
                      <a:pt x="6189" y="10460"/>
                      <a:pt x="6144" y="9301"/>
                      <a:pt x="6232" y="8452"/>
                    </a:cubicBezTo>
                    <a:cubicBezTo>
                      <a:pt x="6388" y="6944"/>
                      <a:pt x="6538" y="5436"/>
                      <a:pt x="6680" y="3929"/>
                    </a:cubicBezTo>
                    <a:cubicBezTo>
                      <a:pt x="7142" y="4247"/>
                      <a:pt x="7773" y="4373"/>
                      <a:pt x="8286" y="4552"/>
                    </a:cubicBezTo>
                    <a:cubicBezTo>
                      <a:pt x="9187" y="4867"/>
                      <a:pt x="10092" y="5173"/>
                      <a:pt x="10996" y="5479"/>
                    </a:cubicBezTo>
                    <a:cubicBezTo>
                      <a:pt x="11015" y="5486"/>
                      <a:pt x="11034" y="5488"/>
                      <a:pt x="11052" y="5488"/>
                    </a:cubicBezTo>
                    <a:cubicBezTo>
                      <a:pt x="11161" y="5488"/>
                      <a:pt x="11252" y="5388"/>
                      <a:pt x="11257" y="5280"/>
                    </a:cubicBezTo>
                    <a:cubicBezTo>
                      <a:pt x="11319" y="3670"/>
                      <a:pt x="11372" y="2059"/>
                      <a:pt x="11423" y="448"/>
                    </a:cubicBezTo>
                    <a:cubicBezTo>
                      <a:pt x="11426" y="394"/>
                      <a:pt x="11405" y="341"/>
                      <a:pt x="11366" y="303"/>
                    </a:cubicBezTo>
                    <a:cubicBezTo>
                      <a:pt x="11487" y="230"/>
                      <a:pt x="11454" y="1"/>
                      <a:pt x="11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23" name="Google Shape;423;p26"/>
          <p:cNvGrpSpPr/>
          <p:nvPr/>
        </p:nvGrpSpPr>
        <p:grpSpPr>
          <a:xfrm>
            <a:off x="87433" y="6263241"/>
            <a:ext cx="2008400" cy="274644"/>
            <a:chOff x="65575" y="4697430"/>
            <a:chExt cx="1506300" cy="205983"/>
          </a:xfrm>
        </p:grpSpPr>
        <p:sp>
          <p:nvSpPr>
            <p:cNvPr id="424" name="Google Shape;424;p26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5" name="Google Shape;425;p26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26" name="Google Shape;426;p26"/>
          <p:cNvGrpSpPr/>
          <p:nvPr/>
        </p:nvGrpSpPr>
        <p:grpSpPr>
          <a:xfrm rot="10800000" flipH="1">
            <a:off x="11479434" y="2142201"/>
            <a:ext cx="269433" cy="1959433"/>
            <a:chOff x="175775" y="3544038"/>
            <a:chExt cx="202075" cy="1469575"/>
          </a:xfrm>
        </p:grpSpPr>
        <p:sp>
          <p:nvSpPr>
            <p:cNvPr id="427" name="Google Shape;427;p26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28" name="Google Shape;428;p26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133872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27"/>
          <p:cNvSpPr txBox="1">
            <a:spLocks noGrp="1"/>
          </p:cNvSpPr>
          <p:nvPr>
            <p:ph type="subTitle" idx="1"/>
          </p:nvPr>
        </p:nvSpPr>
        <p:spPr>
          <a:xfrm>
            <a:off x="1468233" y="3059841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27"/>
          <p:cNvSpPr txBox="1">
            <a:spLocks noGrp="1"/>
          </p:cNvSpPr>
          <p:nvPr>
            <p:ph type="subTitle" idx="2"/>
          </p:nvPr>
        </p:nvSpPr>
        <p:spPr>
          <a:xfrm>
            <a:off x="4771933" y="2887461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27"/>
          <p:cNvSpPr txBox="1">
            <a:spLocks noGrp="1"/>
          </p:cNvSpPr>
          <p:nvPr>
            <p:ph type="subTitle" idx="3"/>
          </p:nvPr>
        </p:nvSpPr>
        <p:spPr>
          <a:xfrm>
            <a:off x="1468233" y="5319535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27"/>
          <p:cNvSpPr txBox="1">
            <a:spLocks noGrp="1"/>
          </p:cNvSpPr>
          <p:nvPr>
            <p:ph type="subTitle" idx="4"/>
          </p:nvPr>
        </p:nvSpPr>
        <p:spPr>
          <a:xfrm>
            <a:off x="4771933" y="5140253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27"/>
          <p:cNvSpPr txBox="1">
            <a:spLocks noGrp="1"/>
          </p:cNvSpPr>
          <p:nvPr>
            <p:ph type="subTitle" idx="5"/>
          </p:nvPr>
        </p:nvSpPr>
        <p:spPr>
          <a:xfrm>
            <a:off x="8075633" y="3059875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7"/>
          <p:cNvSpPr txBox="1">
            <a:spLocks noGrp="1"/>
          </p:cNvSpPr>
          <p:nvPr>
            <p:ph type="subTitle" idx="6"/>
          </p:nvPr>
        </p:nvSpPr>
        <p:spPr>
          <a:xfrm>
            <a:off x="8075633" y="5327035"/>
            <a:ext cx="26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27"/>
          <p:cNvSpPr txBox="1">
            <a:spLocks noGrp="1"/>
          </p:cNvSpPr>
          <p:nvPr>
            <p:ph type="subTitle" idx="7"/>
          </p:nvPr>
        </p:nvSpPr>
        <p:spPr>
          <a:xfrm>
            <a:off x="1468233" y="2515227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8" name="Google Shape;438;p27"/>
          <p:cNvSpPr txBox="1">
            <a:spLocks noGrp="1"/>
          </p:cNvSpPr>
          <p:nvPr>
            <p:ph type="subTitle" idx="8"/>
          </p:nvPr>
        </p:nvSpPr>
        <p:spPr>
          <a:xfrm>
            <a:off x="4771929" y="2342847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39" name="Google Shape;439;p27"/>
          <p:cNvSpPr txBox="1">
            <a:spLocks noGrp="1"/>
          </p:cNvSpPr>
          <p:nvPr>
            <p:ph type="subTitle" idx="9"/>
          </p:nvPr>
        </p:nvSpPr>
        <p:spPr>
          <a:xfrm>
            <a:off x="1468233" y="4774916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0" name="Google Shape;440;p27"/>
          <p:cNvSpPr txBox="1">
            <a:spLocks noGrp="1"/>
          </p:cNvSpPr>
          <p:nvPr>
            <p:ph type="subTitle" idx="13"/>
          </p:nvPr>
        </p:nvSpPr>
        <p:spPr>
          <a:xfrm>
            <a:off x="4771929" y="4595636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1" name="Google Shape;441;p27"/>
          <p:cNvSpPr txBox="1">
            <a:spLocks noGrp="1"/>
          </p:cNvSpPr>
          <p:nvPr>
            <p:ph type="subTitle" idx="14"/>
          </p:nvPr>
        </p:nvSpPr>
        <p:spPr>
          <a:xfrm>
            <a:off x="8075633" y="2515260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2" name="Google Shape;442;p27"/>
          <p:cNvSpPr txBox="1">
            <a:spLocks noGrp="1"/>
          </p:cNvSpPr>
          <p:nvPr>
            <p:ph type="subTitle" idx="15"/>
          </p:nvPr>
        </p:nvSpPr>
        <p:spPr>
          <a:xfrm>
            <a:off x="8075633" y="4782416"/>
            <a:ext cx="2648000" cy="5936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32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3" name="Google Shape;443;p27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44" name="Google Shape;444;p27"/>
          <p:cNvGrpSpPr/>
          <p:nvPr/>
        </p:nvGrpSpPr>
        <p:grpSpPr>
          <a:xfrm>
            <a:off x="-179280" y="-247712"/>
            <a:ext cx="1557464" cy="1787093"/>
            <a:chOff x="-134460" y="-185784"/>
            <a:chExt cx="1168098" cy="1340320"/>
          </a:xfrm>
        </p:grpSpPr>
        <p:sp>
          <p:nvSpPr>
            <p:cNvPr id="445" name="Google Shape;445;p27"/>
            <p:cNvSpPr/>
            <p:nvPr/>
          </p:nvSpPr>
          <p:spPr>
            <a:xfrm rot="5173116">
              <a:off x="90439" y="119594"/>
              <a:ext cx="909781" cy="863803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46" name="Google Shape;446;p27"/>
            <p:cNvGrpSpPr/>
            <p:nvPr/>
          </p:nvGrpSpPr>
          <p:grpSpPr>
            <a:xfrm rot="7049447">
              <a:off x="-116577" y="120596"/>
              <a:ext cx="1132332" cy="727559"/>
              <a:chOff x="5426650" y="538075"/>
              <a:chExt cx="785175" cy="504500"/>
            </a:xfrm>
          </p:grpSpPr>
          <p:sp>
            <p:nvSpPr>
              <p:cNvPr id="447" name="Google Shape;447;p27"/>
              <p:cNvSpPr/>
              <p:nvPr/>
            </p:nvSpPr>
            <p:spPr>
              <a:xfrm>
                <a:off x="5426650" y="538075"/>
                <a:ext cx="785175" cy="504500"/>
              </a:xfrm>
              <a:custGeom>
                <a:avLst/>
                <a:gdLst/>
                <a:ahLst/>
                <a:cxnLst/>
                <a:rect l="l" t="t" r="r" b="b"/>
                <a:pathLst>
                  <a:path w="31407" h="20180" extrusionOk="0">
                    <a:moveTo>
                      <a:pt x="316" y="233"/>
                    </a:moveTo>
                    <a:lnTo>
                      <a:pt x="316" y="233"/>
                    </a:lnTo>
                    <a:cubicBezTo>
                      <a:pt x="10491" y="2783"/>
                      <a:pt x="20677" y="5213"/>
                      <a:pt x="30780" y="8049"/>
                    </a:cubicBezTo>
                    <a:cubicBezTo>
                      <a:pt x="29889" y="8516"/>
                      <a:pt x="29008" y="9004"/>
                      <a:pt x="28133" y="9501"/>
                    </a:cubicBezTo>
                    <a:cubicBezTo>
                      <a:pt x="28275" y="9322"/>
                      <a:pt x="28405" y="9134"/>
                      <a:pt x="28528" y="8941"/>
                    </a:cubicBezTo>
                    <a:cubicBezTo>
                      <a:pt x="28564" y="8884"/>
                      <a:pt x="28515" y="8833"/>
                      <a:pt x="28463" y="8833"/>
                    </a:cubicBezTo>
                    <a:cubicBezTo>
                      <a:pt x="28440" y="8833"/>
                      <a:pt x="28416" y="8843"/>
                      <a:pt x="28399" y="8866"/>
                    </a:cubicBezTo>
                    <a:cubicBezTo>
                      <a:pt x="28190" y="9155"/>
                      <a:pt x="27980" y="9442"/>
                      <a:pt x="27755" y="9718"/>
                    </a:cubicBezTo>
                    <a:cubicBezTo>
                      <a:pt x="27354" y="9947"/>
                      <a:pt x="26952" y="10180"/>
                      <a:pt x="26552" y="10414"/>
                    </a:cubicBezTo>
                    <a:cubicBezTo>
                      <a:pt x="26801" y="10052"/>
                      <a:pt x="27048" y="9690"/>
                      <a:pt x="27274" y="9314"/>
                    </a:cubicBezTo>
                    <a:cubicBezTo>
                      <a:pt x="27303" y="9267"/>
                      <a:pt x="27263" y="9226"/>
                      <a:pt x="27221" y="9226"/>
                    </a:cubicBezTo>
                    <a:cubicBezTo>
                      <a:pt x="27203" y="9226"/>
                      <a:pt x="27184" y="9234"/>
                      <a:pt x="27170" y="9252"/>
                    </a:cubicBezTo>
                    <a:cubicBezTo>
                      <a:pt x="26867" y="9671"/>
                      <a:pt x="26592" y="10106"/>
                      <a:pt x="26316" y="10542"/>
                    </a:cubicBezTo>
                    <a:cubicBezTo>
                      <a:pt x="26311" y="10546"/>
                      <a:pt x="26316" y="10551"/>
                      <a:pt x="26313" y="10556"/>
                    </a:cubicBezTo>
                    <a:cubicBezTo>
                      <a:pt x="25935" y="10779"/>
                      <a:pt x="25559" y="11002"/>
                      <a:pt x="25181" y="11225"/>
                    </a:cubicBezTo>
                    <a:cubicBezTo>
                      <a:pt x="25431" y="10814"/>
                      <a:pt x="25699" y="10414"/>
                      <a:pt x="25988" y="10028"/>
                    </a:cubicBezTo>
                    <a:cubicBezTo>
                      <a:pt x="26019" y="9986"/>
                      <a:pt x="25973" y="9934"/>
                      <a:pt x="25931" y="9934"/>
                    </a:cubicBezTo>
                    <a:cubicBezTo>
                      <a:pt x="25916" y="9934"/>
                      <a:pt x="25903" y="9940"/>
                      <a:pt x="25892" y="9953"/>
                    </a:cubicBezTo>
                    <a:cubicBezTo>
                      <a:pt x="25543" y="10389"/>
                      <a:pt x="25248" y="10854"/>
                      <a:pt x="24984" y="11343"/>
                    </a:cubicBezTo>
                    <a:cubicBezTo>
                      <a:pt x="24622" y="11560"/>
                      <a:pt x="24258" y="11777"/>
                      <a:pt x="23897" y="11994"/>
                    </a:cubicBezTo>
                    <a:cubicBezTo>
                      <a:pt x="24105" y="11675"/>
                      <a:pt x="24313" y="11354"/>
                      <a:pt x="24513" y="11031"/>
                    </a:cubicBezTo>
                    <a:cubicBezTo>
                      <a:pt x="24541" y="10988"/>
                      <a:pt x="24502" y="10947"/>
                      <a:pt x="24463" y="10947"/>
                    </a:cubicBezTo>
                    <a:cubicBezTo>
                      <a:pt x="24446" y="10947"/>
                      <a:pt x="24428" y="10955"/>
                      <a:pt x="24416" y="10973"/>
                    </a:cubicBezTo>
                    <a:cubicBezTo>
                      <a:pt x="24160" y="11354"/>
                      <a:pt x="23913" y="11743"/>
                      <a:pt x="23667" y="12132"/>
                    </a:cubicBezTo>
                    <a:cubicBezTo>
                      <a:pt x="23071" y="12489"/>
                      <a:pt x="22475" y="12846"/>
                      <a:pt x="21879" y="13202"/>
                    </a:cubicBezTo>
                    <a:cubicBezTo>
                      <a:pt x="21841" y="13224"/>
                      <a:pt x="21804" y="13246"/>
                      <a:pt x="21766" y="13267"/>
                    </a:cubicBezTo>
                    <a:cubicBezTo>
                      <a:pt x="22338" y="12378"/>
                      <a:pt x="22885" y="11468"/>
                      <a:pt x="23423" y="10557"/>
                    </a:cubicBezTo>
                    <a:cubicBezTo>
                      <a:pt x="23454" y="10507"/>
                      <a:pt x="23408" y="10459"/>
                      <a:pt x="23362" y="10459"/>
                    </a:cubicBezTo>
                    <a:cubicBezTo>
                      <a:pt x="23342" y="10459"/>
                      <a:pt x="23321" y="10468"/>
                      <a:pt x="23307" y="10491"/>
                    </a:cubicBezTo>
                    <a:cubicBezTo>
                      <a:pt x="22708" y="11450"/>
                      <a:pt x="22108" y="12413"/>
                      <a:pt x="21547" y="13396"/>
                    </a:cubicBezTo>
                    <a:cubicBezTo>
                      <a:pt x="20919" y="13769"/>
                      <a:pt x="20290" y="14139"/>
                      <a:pt x="19657" y="14510"/>
                    </a:cubicBezTo>
                    <a:cubicBezTo>
                      <a:pt x="19997" y="14053"/>
                      <a:pt x="20333" y="13595"/>
                      <a:pt x="20661" y="13131"/>
                    </a:cubicBezTo>
                    <a:cubicBezTo>
                      <a:pt x="20699" y="13077"/>
                      <a:pt x="20649" y="13026"/>
                      <a:pt x="20597" y="13026"/>
                    </a:cubicBezTo>
                    <a:cubicBezTo>
                      <a:pt x="20574" y="13026"/>
                      <a:pt x="20552" y="13036"/>
                      <a:pt x="20535" y="13058"/>
                    </a:cubicBezTo>
                    <a:cubicBezTo>
                      <a:pt x="20137" y="13594"/>
                      <a:pt x="19745" y="14136"/>
                      <a:pt x="19361" y="14684"/>
                    </a:cubicBezTo>
                    <a:lnTo>
                      <a:pt x="18052" y="15449"/>
                    </a:lnTo>
                    <a:cubicBezTo>
                      <a:pt x="18492" y="14746"/>
                      <a:pt x="18946" y="14051"/>
                      <a:pt x="19405" y="13359"/>
                    </a:cubicBezTo>
                    <a:cubicBezTo>
                      <a:pt x="19432" y="13320"/>
                      <a:pt x="19396" y="13284"/>
                      <a:pt x="19359" y="13284"/>
                    </a:cubicBezTo>
                    <a:cubicBezTo>
                      <a:pt x="19343" y="13284"/>
                      <a:pt x="19326" y="13291"/>
                      <a:pt x="19314" y="13307"/>
                    </a:cubicBezTo>
                    <a:cubicBezTo>
                      <a:pt x="18784" y="14038"/>
                      <a:pt x="18301" y="14799"/>
                      <a:pt x="17839" y="15575"/>
                    </a:cubicBezTo>
                    <a:cubicBezTo>
                      <a:pt x="17327" y="15873"/>
                      <a:pt x="16815" y="16172"/>
                      <a:pt x="16307" y="16475"/>
                    </a:cubicBezTo>
                    <a:cubicBezTo>
                      <a:pt x="16836" y="15763"/>
                      <a:pt x="17335" y="15031"/>
                      <a:pt x="17783" y="14265"/>
                    </a:cubicBezTo>
                    <a:cubicBezTo>
                      <a:pt x="17806" y="14226"/>
                      <a:pt x="17773" y="14191"/>
                      <a:pt x="17739" y="14191"/>
                    </a:cubicBezTo>
                    <a:cubicBezTo>
                      <a:pt x="17724" y="14191"/>
                      <a:pt x="17709" y="14198"/>
                      <a:pt x="17698" y="14214"/>
                    </a:cubicBezTo>
                    <a:cubicBezTo>
                      <a:pt x="17163" y="15027"/>
                      <a:pt x="16623" y="15835"/>
                      <a:pt x="16057" y="16628"/>
                    </a:cubicBezTo>
                    <a:cubicBezTo>
                      <a:pt x="15671" y="16859"/>
                      <a:pt x="15284" y="17092"/>
                      <a:pt x="14901" y="17328"/>
                    </a:cubicBezTo>
                    <a:cubicBezTo>
                      <a:pt x="15237" y="16853"/>
                      <a:pt x="15559" y="16369"/>
                      <a:pt x="15873" y="15882"/>
                    </a:cubicBezTo>
                    <a:cubicBezTo>
                      <a:pt x="15898" y="15846"/>
                      <a:pt x="15865" y="15811"/>
                      <a:pt x="15831" y="15811"/>
                    </a:cubicBezTo>
                    <a:cubicBezTo>
                      <a:pt x="15816" y="15811"/>
                      <a:pt x="15801" y="15818"/>
                      <a:pt x="15791" y="15833"/>
                    </a:cubicBezTo>
                    <a:cubicBezTo>
                      <a:pt x="15419" y="16365"/>
                      <a:pt x="15046" y="16902"/>
                      <a:pt x="14702" y="17454"/>
                    </a:cubicBezTo>
                    <a:cubicBezTo>
                      <a:pt x="13988" y="17899"/>
                      <a:pt x="13280" y="18351"/>
                      <a:pt x="12585" y="18820"/>
                    </a:cubicBezTo>
                    <a:cubicBezTo>
                      <a:pt x="13229" y="17867"/>
                      <a:pt x="13878" y="16918"/>
                      <a:pt x="14555" y="15988"/>
                    </a:cubicBezTo>
                    <a:cubicBezTo>
                      <a:pt x="14584" y="15948"/>
                      <a:pt x="14541" y="15899"/>
                      <a:pt x="14501" y="15899"/>
                    </a:cubicBezTo>
                    <a:cubicBezTo>
                      <a:pt x="14488" y="15899"/>
                      <a:pt x="14474" y="15904"/>
                      <a:pt x="14465" y="15917"/>
                    </a:cubicBezTo>
                    <a:cubicBezTo>
                      <a:pt x="13755" y="16835"/>
                      <a:pt x="13091" y="17785"/>
                      <a:pt x="12499" y="18786"/>
                    </a:cubicBezTo>
                    <a:cubicBezTo>
                      <a:pt x="12480" y="18821"/>
                      <a:pt x="12509" y="18850"/>
                      <a:pt x="12539" y="18850"/>
                    </a:cubicBezTo>
                    <a:cubicBezTo>
                      <a:pt x="12491" y="18884"/>
                      <a:pt x="12442" y="18914"/>
                      <a:pt x="12393" y="18947"/>
                    </a:cubicBezTo>
                    <a:cubicBezTo>
                      <a:pt x="12385" y="18952"/>
                      <a:pt x="12378" y="18960"/>
                      <a:pt x="12373" y="18968"/>
                    </a:cubicBezTo>
                    <a:cubicBezTo>
                      <a:pt x="12373" y="18965"/>
                      <a:pt x="12372" y="18963"/>
                      <a:pt x="12370" y="18962"/>
                    </a:cubicBezTo>
                    <a:cubicBezTo>
                      <a:pt x="12410" y="18925"/>
                      <a:pt x="12415" y="18864"/>
                      <a:pt x="12383" y="18821"/>
                    </a:cubicBezTo>
                    <a:cubicBezTo>
                      <a:pt x="12260" y="18627"/>
                      <a:pt x="12136" y="18432"/>
                      <a:pt x="12012" y="18238"/>
                    </a:cubicBezTo>
                    <a:cubicBezTo>
                      <a:pt x="12554" y="17556"/>
                      <a:pt x="13019" y="16800"/>
                      <a:pt x="13499" y="16077"/>
                    </a:cubicBezTo>
                    <a:cubicBezTo>
                      <a:pt x="13526" y="16035"/>
                      <a:pt x="13489" y="15996"/>
                      <a:pt x="13451" y="15996"/>
                    </a:cubicBezTo>
                    <a:cubicBezTo>
                      <a:pt x="13434" y="15996"/>
                      <a:pt x="13417" y="16004"/>
                      <a:pt x="13405" y="16021"/>
                    </a:cubicBezTo>
                    <a:cubicBezTo>
                      <a:pt x="12915" y="16721"/>
                      <a:pt x="12391" y="17419"/>
                      <a:pt x="11961" y="18158"/>
                    </a:cubicBezTo>
                    <a:cubicBezTo>
                      <a:pt x="11777" y="17871"/>
                      <a:pt x="11594" y="17586"/>
                      <a:pt x="11411" y="17301"/>
                    </a:cubicBezTo>
                    <a:cubicBezTo>
                      <a:pt x="11986" y="16491"/>
                      <a:pt x="12511" y="15640"/>
                      <a:pt x="13035" y="14797"/>
                    </a:cubicBezTo>
                    <a:cubicBezTo>
                      <a:pt x="13065" y="14749"/>
                      <a:pt x="13023" y="14707"/>
                      <a:pt x="12980" y="14707"/>
                    </a:cubicBezTo>
                    <a:cubicBezTo>
                      <a:pt x="12961" y="14707"/>
                      <a:pt x="12942" y="14715"/>
                      <a:pt x="12928" y="14735"/>
                    </a:cubicBezTo>
                    <a:cubicBezTo>
                      <a:pt x="12386" y="15545"/>
                      <a:pt x="11836" y="16356"/>
                      <a:pt x="11342" y="17194"/>
                    </a:cubicBezTo>
                    <a:cubicBezTo>
                      <a:pt x="10863" y="16448"/>
                      <a:pt x="10383" y="15701"/>
                      <a:pt x="9903" y="14955"/>
                    </a:cubicBezTo>
                    <a:cubicBezTo>
                      <a:pt x="10249" y="14400"/>
                      <a:pt x="10608" y="13853"/>
                      <a:pt x="10974" y="13313"/>
                    </a:cubicBezTo>
                    <a:cubicBezTo>
                      <a:pt x="11004" y="13269"/>
                      <a:pt x="10965" y="13230"/>
                      <a:pt x="10923" y="13230"/>
                    </a:cubicBezTo>
                    <a:cubicBezTo>
                      <a:pt x="10906" y="13230"/>
                      <a:pt x="10887" y="13237"/>
                      <a:pt x="10874" y="13254"/>
                    </a:cubicBezTo>
                    <a:cubicBezTo>
                      <a:pt x="10496" y="13764"/>
                      <a:pt x="10150" y="14298"/>
                      <a:pt x="9836" y="14851"/>
                    </a:cubicBezTo>
                    <a:cubicBezTo>
                      <a:pt x="9667" y="14587"/>
                      <a:pt x="9498" y="14324"/>
                      <a:pt x="9329" y="14061"/>
                    </a:cubicBezTo>
                    <a:cubicBezTo>
                      <a:pt x="9543" y="13673"/>
                      <a:pt x="9777" y="13300"/>
                      <a:pt x="10032" y="12940"/>
                    </a:cubicBezTo>
                    <a:cubicBezTo>
                      <a:pt x="10058" y="12903"/>
                      <a:pt x="10019" y="12857"/>
                      <a:pt x="9982" y="12857"/>
                    </a:cubicBezTo>
                    <a:cubicBezTo>
                      <a:pt x="9970" y="12857"/>
                      <a:pt x="9957" y="12862"/>
                      <a:pt x="9948" y="12875"/>
                    </a:cubicBezTo>
                    <a:cubicBezTo>
                      <a:pt x="9680" y="13211"/>
                      <a:pt x="9452" y="13578"/>
                      <a:pt x="9269" y="13967"/>
                    </a:cubicBezTo>
                    <a:cubicBezTo>
                      <a:pt x="8926" y="13431"/>
                      <a:pt x="8583" y="12896"/>
                      <a:pt x="8241" y="12358"/>
                    </a:cubicBezTo>
                    <a:cubicBezTo>
                      <a:pt x="8244" y="12357"/>
                      <a:pt x="8246" y="12357"/>
                      <a:pt x="8247" y="12354"/>
                    </a:cubicBezTo>
                    <a:cubicBezTo>
                      <a:pt x="8649" y="11692"/>
                      <a:pt x="9012" y="11005"/>
                      <a:pt x="9364" y="10317"/>
                    </a:cubicBezTo>
                    <a:cubicBezTo>
                      <a:pt x="9386" y="10273"/>
                      <a:pt x="9350" y="10234"/>
                      <a:pt x="9313" y="10234"/>
                    </a:cubicBezTo>
                    <a:cubicBezTo>
                      <a:pt x="9297" y="10234"/>
                      <a:pt x="9280" y="10242"/>
                      <a:pt x="9269" y="10261"/>
                    </a:cubicBezTo>
                    <a:cubicBezTo>
                      <a:pt x="8888" y="10918"/>
                      <a:pt x="8515" y="11582"/>
                      <a:pt x="8182" y="12264"/>
                    </a:cubicBezTo>
                    <a:lnTo>
                      <a:pt x="7799" y="11667"/>
                    </a:lnTo>
                    <a:cubicBezTo>
                      <a:pt x="8078" y="11251"/>
                      <a:pt x="8327" y="10813"/>
                      <a:pt x="8540" y="10358"/>
                    </a:cubicBezTo>
                    <a:cubicBezTo>
                      <a:pt x="8559" y="10320"/>
                      <a:pt x="8526" y="10284"/>
                      <a:pt x="8495" y="10284"/>
                    </a:cubicBezTo>
                    <a:cubicBezTo>
                      <a:pt x="8480" y="10284"/>
                      <a:pt x="8466" y="10292"/>
                      <a:pt x="8457" y="10309"/>
                    </a:cubicBezTo>
                    <a:cubicBezTo>
                      <a:pt x="8231" y="10741"/>
                      <a:pt x="7987" y="11160"/>
                      <a:pt x="7743" y="11581"/>
                    </a:cubicBezTo>
                    <a:cubicBezTo>
                      <a:pt x="7611" y="11374"/>
                      <a:pt x="7477" y="11166"/>
                      <a:pt x="7345" y="10959"/>
                    </a:cubicBezTo>
                    <a:cubicBezTo>
                      <a:pt x="7584" y="10494"/>
                      <a:pt x="7833" y="10038"/>
                      <a:pt x="8113" y="9596"/>
                    </a:cubicBezTo>
                    <a:cubicBezTo>
                      <a:pt x="8137" y="9559"/>
                      <a:pt x="8103" y="9526"/>
                      <a:pt x="8069" y="9526"/>
                    </a:cubicBezTo>
                    <a:cubicBezTo>
                      <a:pt x="8055" y="9526"/>
                      <a:pt x="8039" y="9532"/>
                      <a:pt x="8029" y="9547"/>
                    </a:cubicBezTo>
                    <a:cubicBezTo>
                      <a:pt x="7735" y="9961"/>
                      <a:pt x="7487" y="10404"/>
                      <a:pt x="7289" y="10871"/>
                    </a:cubicBezTo>
                    <a:cubicBezTo>
                      <a:pt x="7130" y="10621"/>
                      <a:pt x="6970" y="10371"/>
                      <a:pt x="6811" y="10122"/>
                    </a:cubicBezTo>
                    <a:cubicBezTo>
                      <a:pt x="7141" y="9703"/>
                      <a:pt x="7431" y="9255"/>
                      <a:pt x="7680" y="8784"/>
                    </a:cubicBezTo>
                    <a:cubicBezTo>
                      <a:pt x="7698" y="8747"/>
                      <a:pt x="7668" y="8714"/>
                      <a:pt x="7637" y="8714"/>
                    </a:cubicBezTo>
                    <a:cubicBezTo>
                      <a:pt x="7623" y="8714"/>
                      <a:pt x="7609" y="8721"/>
                      <a:pt x="7600" y="8737"/>
                    </a:cubicBezTo>
                    <a:cubicBezTo>
                      <a:pt x="7345" y="9188"/>
                      <a:pt x="7065" y="9625"/>
                      <a:pt x="6762" y="10046"/>
                    </a:cubicBezTo>
                    <a:cubicBezTo>
                      <a:pt x="6543" y="9703"/>
                      <a:pt x="6323" y="9359"/>
                      <a:pt x="6105" y="9016"/>
                    </a:cubicBezTo>
                    <a:cubicBezTo>
                      <a:pt x="6234" y="8741"/>
                      <a:pt x="6378" y="8473"/>
                      <a:pt x="6535" y="8211"/>
                    </a:cubicBezTo>
                    <a:cubicBezTo>
                      <a:pt x="6553" y="8183"/>
                      <a:pt x="6526" y="8150"/>
                      <a:pt x="6499" y="8150"/>
                    </a:cubicBezTo>
                    <a:cubicBezTo>
                      <a:pt x="6490" y="8150"/>
                      <a:pt x="6481" y="8154"/>
                      <a:pt x="6473" y="8164"/>
                    </a:cubicBezTo>
                    <a:cubicBezTo>
                      <a:pt x="6292" y="8388"/>
                      <a:pt x="6143" y="8637"/>
                      <a:pt x="6032" y="8903"/>
                    </a:cubicBezTo>
                    <a:cubicBezTo>
                      <a:pt x="5726" y="8428"/>
                      <a:pt x="5421" y="7955"/>
                      <a:pt x="5115" y="7480"/>
                    </a:cubicBezTo>
                    <a:cubicBezTo>
                      <a:pt x="5380" y="6887"/>
                      <a:pt x="5700" y="6321"/>
                      <a:pt x="6072" y="5789"/>
                    </a:cubicBezTo>
                    <a:cubicBezTo>
                      <a:pt x="6101" y="5748"/>
                      <a:pt x="6062" y="5709"/>
                      <a:pt x="6023" y="5709"/>
                    </a:cubicBezTo>
                    <a:cubicBezTo>
                      <a:pt x="6006" y="5709"/>
                      <a:pt x="5988" y="5716"/>
                      <a:pt x="5976" y="5733"/>
                    </a:cubicBezTo>
                    <a:cubicBezTo>
                      <a:pt x="5593" y="6235"/>
                      <a:pt x="5281" y="6787"/>
                      <a:pt x="5048" y="7373"/>
                    </a:cubicBezTo>
                    <a:cubicBezTo>
                      <a:pt x="4750" y="6914"/>
                      <a:pt x="4455" y="6452"/>
                      <a:pt x="4156" y="5994"/>
                    </a:cubicBezTo>
                    <a:cubicBezTo>
                      <a:pt x="4161" y="5990"/>
                      <a:pt x="4167" y="5990"/>
                      <a:pt x="4172" y="5983"/>
                    </a:cubicBezTo>
                    <a:cubicBezTo>
                      <a:pt x="4489" y="5499"/>
                      <a:pt x="4793" y="5011"/>
                      <a:pt x="5080" y="4509"/>
                    </a:cubicBezTo>
                    <a:cubicBezTo>
                      <a:pt x="5109" y="4458"/>
                      <a:pt x="5067" y="4414"/>
                      <a:pt x="5023" y="4414"/>
                    </a:cubicBezTo>
                    <a:cubicBezTo>
                      <a:pt x="5004" y="4414"/>
                      <a:pt x="4984" y="4423"/>
                      <a:pt x="4970" y="4444"/>
                    </a:cubicBezTo>
                    <a:cubicBezTo>
                      <a:pt x="4658" y="4915"/>
                      <a:pt x="4368" y="5398"/>
                      <a:pt x="4086" y="5888"/>
                    </a:cubicBezTo>
                    <a:cubicBezTo>
                      <a:pt x="3893" y="5591"/>
                      <a:pt x="3702" y="5293"/>
                      <a:pt x="3507" y="4998"/>
                    </a:cubicBezTo>
                    <a:cubicBezTo>
                      <a:pt x="3710" y="4597"/>
                      <a:pt x="3957" y="4243"/>
                      <a:pt x="4251" y="3895"/>
                    </a:cubicBezTo>
                    <a:cubicBezTo>
                      <a:pt x="4283" y="3853"/>
                      <a:pt x="4247" y="3801"/>
                      <a:pt x="4203" y="3801"/>
                    </a:cubicBezTo>
                    <a:cubicBezTo>
                      <a:pt x="4192" y="3801"/>
                      <a:pt x="4180" y="3804"/>
                      <a:pt x="4169" y="3813"/>
                    </a:cubicBezTo>
                    <a:cubicBezTo>
                      <a:pt x="3837" y="4091"/>
                      <a:pt x="3588" y="4471"/>
                      <a:pt x="3427" y="4876"/>
                    </a:cubicBezTo>
                    <a:cubicBezTo>
                      <a:pt x="3255" y="4616"/>
                      <a:pt x="3088" y="4351"/>
                      <a:pt x="2916" y="4091"/>
                    </a:cubicBezTo>
                    <a:cubicBezTo>
                      <a:pt x="2917" y="4090"/>
                      <a:pt x="2921" y="4091"/>
                      <a:pt x="2922" y="4088"/>
                    </a:cubicBezTo>
                    <a:cubicBezTo>
                      <a:pt x="3223" y="3714"/>
                      <a:pt x="3502" y="3318"/>
                      <a:pt x="3772" y="2922"/>
                    </a:cubicBezTo>
                    <a:cubicBezTo>
                      <a:pt x="3801" y="2879"/>
                      <a:pt x="3763" y="2841"/>
                      <a:pt x="3723" y="2841"/>
                    </a:cubicBezTo>
                    <a:cubicBezTo>
                      <a:pt x="3705" y="2841"/>
                      <a:pt x="3688" y="2848"/>
                      <a:pt x="3674" y="2866"/>
                    </a:cubicBezTo>
                    <a:cubicBezTo>
                      <a:pt x="3391" y="3236"/>
                      <a:pt x="3112" y="3613"/>
                      <a:pt x="2858" y="4005"/>
                    </a:cubicBezTo>
                    <a:cubicBezTo>
                      <a:pt x="2723" y="3801"/>
                      <a:pt x="2589" y="3596"/>
                      <a:pt x="2452" y="3392"/>
                    </a:cubicBezTo>
                    <a:cubicBezTo>
                      <a:pt x="2758" y="3006"/>
                      <a:pt x="3051" y="2606"/>
                      <a:pt x="3348" y="2212"/>
                    </a:cubicBezTo>
                    <a:cubicBezTo>
                      <a:pt x="3369" y="2182"/>
                      <a:pt x="3338" y="2147"/>
                      <a:pt x="3307" y="2147"/>
                    </a:cubicBezTo>
                    <a:cubicBezTo>
                      <a:pt x="3297" y="2147"/>
                      <a:pt x="3287" y="2151"/>
                      <a:pt x="3279" y="2160"/>
                    </a:cubicBezTo>
                    <a:cubicBezTo>
                      <a:pt x="2962" y="2518"/>
                      <a:pt x="2656" y="2896"/>
                      <a:pt x="2388" y="3295"/>
                    </a:cubicBezTo>
                    <a:cubicBezTo>
                      <a:pt x="2224" y="3049"/>
                      <a:pt x="2062" y="2804"/>
                      <a:pt x="1897" y="2558"/>
                    </a:cubicBezTo>
                    <a:cubicBezTo>
                      <a:pt x="1901" y="2557"/>
                      <a:pt x="1905" y="2557"/>
                      <a:pt x="1909" y="2553"/>
                    </a:cubicBezTo>
                    <a:cubicBezTo>
                      <a:pt x="2186" y="2275"/>
                      <a:pt x="2452" y="1984"/>
                      <a:pt x="2713" y="1690"/>
                    </a:cubicBezTo>
                    <a:cubicBezTo>
                      <a:pt x="2744" y="1655"/>
                      <a:pt x="2714" y="1608"/>
                      <a:pt x="2678" y="1608"/>
                    </a:cubicBezTo>
                    <a:cubicBezTo>
                      <a:pt x="2668" y="1608"/>
                      <a:pt x="2656" y="1612"/>
                      <a:pt x="2646" y="1623"/>
                    </a:cubicBezTo>
                    <a:cubicBezTo>
                      <a:pt x="2372" y="1902"/>
                      <a:pt x="2103" y="2184"/>
                      <a:pt x="1843" y="2479"/>
                    </a:cubicBezTo>
                    <a:cubicBezTo>
                      <a:pt x="1722" y="2297"/>
                      <a:pt x="1601" y="2115"/>
                      <a:pt x="1480" y="1935"/>
                    </a:cubicBezTo>
                    <a:cubicBezTo>
                      <a:pt x="1618" y="1763"/>
                      <a:pt x="1748" y="1583"/>
                      <a:pt x="1866" y="1396"/>
                    </a:cubicBezTo>
                    <a:cubicBezTo>
                      <a:pt x="1886" y="1364"/>
                      <a:pt x="1855" y="1328"/>
                      <a:pt x="1824" y="1328"/>
                    </a:cubicBezTo>
                    <a:cubicBezTo>
                      <a:pt x="1814" y="1328"/>
                      <a:pt x="1803" y="1332"/>
                      <a:pt x="1794" y="1342"/>
                    </a:cubicBezTo>
                    <a:cubicBezTo>
                      <a:pt x="1658" y="1498"/>
                      <a:pt x="1529" y="1662"/>
                      <a:pt x="1410" y="1833"/>
                    </a:cubicBezTo>
                    <a:cubicBezTo>
                      <a:pt x="1046" y="1299"/>
                      <a:pt x="685" y="764"/>
                      <a:pt x="316" y="233"/>
                    </a:cubicBezTo>
                    <a:close/>
                    <a:moveTo>
                      <a:pt x="265" y="507"/>
                    </a:moveTo>
                    <a:lnTo>
                      <a:pt x="265" y="507"/>
                    </a:lnTo>
                    <a:cubicBezTo>
                      <a:pt x="4041" y="6761"/>
                      <a:pt x="8201" y="12813"/>
                      <a:pt x="12168" y="18947"/>
                    </a:cubicBezTo>
                    <a:cubicBezTo>
                      <a:pt x="12179" y="18965"/>
                      <a:pt x="12197" y="18979"/>
                      <a:pt x="12216" y="18990"/>
                    </a:cubicBezTo>
                    <a:cubicBezTo>
                      <a:pt x="12166" y="19266"/>
                      <a:pt x="12130" y="19598"/>
                      <a:pt x="12174" y="19889"/>
                    </a:cubicBezTo>
                    <a:cubicBezTo>
                      <a:pt x="12173" y="19888"/>
                      <a:pt x="12171" y="19886"/>
                      <a:pt x="12169" y="19884"/>
                    </a:cubicBezTo>
                    <a:cubicBezTo>
                      <a:pt x="12169" y="19884"/>
                      <a:pt x="12168" y="19884"/>
                      <a:pt x="12168" y="19884"/>
                    </a:cubicBezTo>
                    <a:cubicBezTo>
                      <a:pt x="12167" y="19884"/>
                      <a:pt x="12165" y="19884"/>
                      <a:pt x="12163" y="19884"/>
                    </a:cubicBezTo>
                    <a:cubicBezTo>
                      <a:pt x="12163" y="19872"/>
                      <a:pt x="12158" y="19859"/>
                      <a:pt x="12150" y="19846"/>
                    </a:cubicBezTo>
                    <a:cubicBezTo>
                      <a:pt x="10176" y="16808"/>
                      <a:pt x="8040" y="13873"/>
                      <a:pt x="6059" y="10836"/>
                    </a:cubicBezTo>
                    <a:cubicBezTo>
                      <a:pt x="4083" y="7810"/>
                      <a:pt x="2321" y="4593"/>
                      <a:pt x="218" y="1658"/>
                    </a:cubicBezTo>
                    <a:cubicBezTo>
                      <a:pt x="214" y="1653"/>
                      <a:pt x="211" y="1653"/>
                      <a:pt x="208" y="1651"/>
                    </a:cubicBezTo>
                    <a:cubicBezTo>
                      <a:pt x="237" y="1435"/>
                      <a:pt x="237" y="1213"/>
                      <a:pt x="246" y="993"/>
                    </a:cubicBezTo>
                    <a:cubicBezTo>
                      <a:pt x="253" y="835"/>
                      <a:pt x="269" y="670"/>
                      <a:pt x="265" y="507"/>
                    </a:cubicBezTo>
                    <a:close/>
                    <a:moveTo>
                      <a:pt x="31136" y="8146"/>
                    </a:moveTo>
                    <a:cubicBezTo>
                      <a:pt x="31153" y="8152"/>
                      <a:pt x="31172" y="8157"/>
                      <a:pt x="31190" y="8162"/>
                    </a:cubicBezTo>
                    <a:cubicBezTo>
                      <a:pt x="31182" y="8168"/>
                      <a:pt x="31172" y="8175"/>
                      <a:pt x="31169" y="8181"/>
                    </a:cubicBezTo>
                    <a:cubicBezTo>
                      <a:pt x="31139" y="8242"/>
                      <a:pt x="31136" y="8313"/>
                      <a:pt x="31161" y="8376"/>
                    </a:cubicBezTo>
                    <a:cubicBezTo>
                      <a:pt x="24985" y="12433"/>
                      <a:pt x="18655" y="16179"/>
                      <a:pt x="12373" y="20060"/>
                    </a:cubicBezTo>
                    <a:cubicBezTo>
                      <a:pt x="12386" y="19886"/>
                      <a:pt x="12356" y="19706"/>
                      <a:pt x="12358" y="19531"/>
                    </a:cubicBezTo>
                    <a:cubicBezTo>
                      <a:pt x="12358" y="19373"/>
                      <a:pt x="12365" y="19217"/>
                      <a:pt x="12377" y="19059"/>
                    </a:cubicBezTo>
                    <a:cubicBezTo>
                      <a:pt x="12391" y="19079"/>
                      <a:pt x="12413" y="19091"/>
                      <a:pt x="12436" y="19091"/>
                    </a:cubicBezTo>
                    <a:cubicBezTo>
                      <a:pt x="12449" y="19091"/>
                      <a:pt x="12462" y="19087"/>
                      <a:pt x="12474" y="19080"/>
                    </a:cubicBezTo>
                    <a:cubicBezTo>
                      <a:pt x="16230" y="17046"/>
                      <a:pt x="19844" y="14752"/>
                      <a:pt x="23497" y="12527"/>
                    </a:cubicBezTo>
                    <a:cubicBezTo>
                      <a:pt x="23504" y="12531"/>
                      <a:pt x="23511" y="12532"/>
                      <a:pt x="23519" y="12532"/>
                    </a:cubicBezTo>
                    <a:cubicBezTo>
                      <a:pt x="23537" y="12532"/>
                      <a:pt x="23554" y="12524"/>
                      <a:pt x="23564" y="12508"/>
                    </a:cubicBezTo>
                    <a:lnTo>
                      <a:pt x="23587" y="12473"/>
                    </a:lnTo>
                    <a:cubicBezTo>
                      <a:pt x="26056" y="10970"/>
                      <a:pt x="28543" y="9502"/>
                      <a:pt x="31107" y="8170"/>
                    </a:cubicBezTo>
                    <a:cubicBezTo>
                      <a:pt x="31117" y="8164"/>
                      <a:pt x="31128" y="8156"/>
                      <a:pt x="31136" y="8146"/>
                    </a:cubicBezTo>
                    <a:close/>
                    <a:moveTo>
                      <a:pt x="258" y="1"/>
                    </a:moveTo>
                    <a:cubicBezTo>
                      <a:pt x="210" y="1"/>
                      <a:pt x="167" y="32"/>
                      <a:pt x="154" y="80"/>
                    </a:cubicBezTo>
                    <a:cubicBezTo>
                      <a:pt x="96" y="86"/>
                      <a:pt x="45" y="144"/>
                      <a:pt x="84" y="211"/>
                    </a:cubicBezTo>
                    <a:cubicBezTo>
                      <a:pt x="96" y="230"/>
                      <a:pt x="108" y="249"/>
                      <a:pt x="120" y="268"/>
                    </a:cubicBezTo>
                    <a:cubicBezTo>
                      <a:pt x="58" y="480"/>
                      <a:pt x="63" y="716"/>
                      <a:pt x="50" y="934"/>
                    </a:cubicBezTo>
                    <a:cubicBezTo>
                      <a:pt x="34" y="1213"/>
                      <a:pt x="1" y="1502"/>
                      <a:pt x="31" y="1780"/>
                    </a:cubicBezTo>
                    <a:cubicBezTo>
                      <a:pt x="36" y="1826"/>
                      <a:pt x="79" y="1858"/>
                      <a:pt x="119" y="1858"/>
                    </a:cubicBezTo>
                    <a:cubicBezTo>
                      <a:pt x="148" y="1858"/>
                      <a:pt x="174" y="1841"/>
                      <a:pt x="182" y="1801"/>
                    </a:cubicBezTo>
                    <a:cubicBezTo>
                      <a:pt x="186" y="1792"/>
                      <a:pt x="186" y="1780"/>
                      <a:pt x="187" y="1771"/>
                    </a:cubicBezTo>
                    <a:cubicBezTo>
                      <a:pt x="1802" y="4955"/>
                      <a:pt x="3933" y="7955"/>
                      <a:pt x="5883" y="10937"/>
                    </a:cubicBezTo>
                    <a:cubicBezTo>
                      <a:pt x="7863" y="13963"/>
                      <a:pt x="9820" y="17047"/>
                      <a:pt x="12007" y="19929"/>
                    </a:cubicBezTo>
                    <a:cubicBezTo>
                      <a:pt x="12024" y="19953"/>
                      <a:pt x="12051" y="19965"/>
                      <a:pt x="12078" y="19965"/>
                    </a:cubicBezTo>
                    <a:cubicBezTo>
                      <a:pt x="12100" y="19965"/>
                      <a:pt x="12123" y="19957"/>
                      <a:pt x="12141" y="19940"/>
                    </a:cubicBezTo>
                    <a:cubicBezTo>
                      <a:pt x="12161" y="20026"/>
                      <a:pt x="12206" y="20104"/>
                      <a:pt x="12267" y="20168"/>
                    </a:cubicBezTo>
                    <a:cubicBezTo>
                      <a:pt x="12275" y="20176"/>
                      <a:pt x="12285" y="20179"/>
                      <a:pt x="12295" y="20179"/>
                    </a:cubicBezTo>
                    <a:cubicBezTo>
                      <a:pt x="12316" y="20179"/>
                      <a:pt x="12336" y="20163"/>
                      <a:pt x="12337" y="20138"/>
                    </a:cubicBezTo>
                    <a:lnTo>
                      <a:pt x="12338" y="20136"/>
                    </a:lnTo>
                    <a:cubicBezTo>
                      <a:pt x="12346" y="20158"/>
                      <a:pt x="12367" y="20170"/>
                      <a:pt x="12388" y="20170"/>
                    </a:cubicBezTo>
                    <a:cubicBezTo>
                      <a:pt x="12396" y="20170"/>
                      <a:pt x="12405" y="20168"/>
                      <a:pt x="12413" y="20163"/>
                    </a:cubicBezTo>
                    <a:cubicBezTo>
                      <a:pt x="18965" y="16784"/>
                      <a:pt x="25133" y="12585"/>
                      <a:pt x="31289" y="8546"/>
                    </a:cubicBezTo>
                    <a:cubicBezTo>
                      <a:pt x="31316" y="8529"/>
                      <a:pt x="31335" y="8500"/>
                      <a:pt x="31336" y="8466"/>
                    </a:cubicBezTo>
                    <a:cubicBezTo>
                      <a:pt x="31373" y="8435"/>
                      <a:pt x="31387" y="8376"/>
                      <a:pt x="31346" y="8336"/>
                    </a:cubicBezTo>
                    <a:cubicBezTo>
                      <a:pt x="31328" y="8321"/>
                      <a:pt x="31360" y="8237"/>
                      <a:pt x="31362" y="8211"/>
                    </a:cubicBezTo>
                    <a:cubicBezTo>
                      <a:pt x="31362" y="8189"/>
                      <a:pt x="31352" y="8167"/>
                      <a:pt x="31333" y="8152"/>
                    </a:cubicBezTo>
                    <a:cubicBezTo>
                      <a:pt x="31402" y="8097"/>
                      <a:pt x="31407" y="7961"/>
                      <a:pt x="31295" y="7929"/>
                    </a:cubicBezTo>
                    <a:cubicBezTo>
                      <a:pt x="21042" y="5038"/>
                      <a:pt x="10708" y="2204"/>
                      <a:pt x="283" y="3"/>
                    </a:cubicBezTo>
                    <a:cubicBezTo>
                      <a:pt x="275" y="2"/>
                      <a:pt x="266" y="1"/>
                      <a:pt x="2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8" name="Google Shape;448;p27"/>
              <p:cNvSpPr/>
              <p:nvPr/>
            </p:nvSpPr>
            <p:spPr>
              <a:xfrm>
                <a:off x="5616350" y="653950"/>
                <a:ext cx="352650" cy="220550"/>
              </a:xfrm>
              <a:custGeom>
                <a:avLst/>
                <a:gdLst/>
                <a:ahLst/>
                <a:cxnLst/>
                <a:rect l="l" t="t" r="r" b="b"/>
                <a:pathLst>
                  <a:path w="14106" h="8822" extrusionOk="0">
                    <a:moveTo>
                      <a:pt x="167" y="180"/>
                    </a:moveTo>
                    <a:lnTo>
                      <a:pt x="167" y="180"/>
                    </a:lnTo>
                    <a:cubicBezTo>
                      <a:pt x="4373" y="2403"/>
                      <a:pt x="9301" y="2773"/>
                      <a:pt x="13698" y="4525"/>
                    </a:cubicBezTo>
                    <a:cubicBezTo>
                      <a:pt x="13363" y="4692"/>
                      <a:pt x="13025" y="4859"/>
                      <a:pt x="12684" y="5024"/>
                    </a:cubicBezTo>
                    <a:cubicBezTo>
                      <a:pt x="12673" y="5008"/>
                      <a:pt x="12657" y="4996"/>
                      <a:pt x="12638" y="4990"/>
                    </a:cubicBezTo>
                    <a:cubicBezTo>
                      <a:pt x="8553" y="3664"/>
                      <a:pt x="4510" y="2450"/>
                      <a:pt x="556" y="749"/>
                    </a:cubicBezTo>
                    <a:cubicBezTo>
                      <a:pt x="554" y="748"/>
                      <a:pt x="553" y="748"/>
                      <a:pt x="552" y="748"/>
                    </a:cubicBezTo>
                    <a:cubicBezTo>
                      <a:pt x="550" y="748"/>
                      <a:pt x="548" y="749"/>
                      <a:pt x="544" y="749"/>
                    </a:cubicBezTo>
                    <a:cubicBezTo>
                      <a:pt x="417" y="561"/>
                      <a:pt x="294" y="368"/>
                      <a:pt x="167" y="180"/>
                    </a:cubicBezTo>
                    <a:close/>
                    <a:moveTo>
                      <a:pt x="673" y="940"/>
                    </a:moveTo>
                    <a:cubicBezTo>
                      <a:pt x="4334" y="2901"/>
                      <a:pt x="8513" y="3895"/>
                      <a:pt x="12455" y="5134"/>
                    </a:cubicBezTo>
                    <a:cubicBezTo>
                      <a:pt x="10158" y="6240"/>
                      <a:pt x="7772" y="7308"/>
                      <a:pt x="5654" y="8662"/>
                    </a:cubicBezTo>
                    <a:cubicBezTo>
                      <a:pt x="5637" y="8643"/>
                      <a:pt x="5613" y="8634"/>
                      <a:pt x="5587" y="8632"/>
                    </a:cubicBezTo>
                    <a:lnTo>
                      <a:pt x="5541" y="8630"/>
                    </a:lnTo>
                    <a:lnTo>
                      <a:pt x="5531" y="8630"/>
                    </a:lnTo>
                    <a:cubicBezTo>
                      <a:pt x="5528" y="8618"/>
                      <a:pt x="5523" y="8603"/>
                      <a:pt x="5515" y="8591"/>
                    </a:cubicBezTo>
                    <a:cubicBezTo>
                      <a:pt x="3915" y="6037"/>
                      <a:pt x="2352" y="3446"/>
                      <a:pt x="673" y="940"/>
                    </a:cubicBezTo>
                    <a:close/>
                    <a:moveTo>
                      <a:pt x="222" y="1"/>
                    </a:moveTo>
                    <a:cubicBezTo>
                      <a:pt x="142" y="1"/>
                      <a:pt x="84" y="93"/>
                      <a:pt x="132" y="153"/>
                    </a:cubicBezTo>
                    <a:cubicBezTo>
                      <a:pt x="122" y="149"/>
                      <a:pt x="112" y="147"/>
                      <a:pt x="102" y="147"/>
                    </a:cubicBezTo>
                    <a:cubicBezTo>
                      <a:pt x="50" y="147"/>
                      <a:pt x="1" y="198"/>
                      <a:pt x="34" y="257"/>
                    </a:cubicBezTo>
                    <a:cubicBezTo>
                      <a:pt x="1692" y="3130"/>
                      <a:pt x="3534" y="5910"/>
                      <a:pt x="5307" y="8712"/>
                    </a:cubicBezTo>
                    <a:cubicBezTo>
                      <a:pt x="5328" y="8747"/>
                      <a:pt x="5367" y="8768"/>
                      <a:pt x="5406" y="8768"/>
                    </a:cubicBezTo>
                    <a:cubicBezTo>
                      <a:pt x="5422" y="8768"/>
                      <a:pt x="5438" y="8765"/>
                      <a:pt x="5453" y="8758"/>
                    </a:cubicBezTo>
                    <a:cubicBezTo>
                      <a:pt x="5462" y="8796"/>
                      <a:pt x="5496" y="8822"/>
                      <a:pt x="5534" y="8822"/>
                    </a:cubicBezTo>
                    <a:cubicBezTo>
                      <a:pt x="5536" y="8822"/>
                      <a:pt x="5539" y="8822"/>
                      <a:pt x="5541" y="8822"/>
                    </a:cubicBezTo>
                    <a:lnTo>
                      <a:pt x="5587" y="8818"/>
                    </a:lnTo>
                    <a:cubicBezTo>
                      <a:pt x="5614" y="8818"/>
                      <a:pt x="5638" y="8806"/>
                      <a:pt x="5656" y="8787"/>
                    </a:cubicBezTo>
                    <a:cubicBezTo>
                      <a:pt x="8531" y="7760"/>
                      <a:pt x="11323" y="6076"/>
                      <a:pt x="14018" y="4651"/>
                    </a:cubicBezTo>
                    <a:cubicBezTo>
                      <a:pt x="14063" y="4630"/>
                      <a:pt x="14088" y="4582"/>
                      <a:pt x="14080" y="4533"/>
                    </a:cubicBezTo>
                    <a:cubicBezTo>
                      <a:pt x="14106" y="4458"/>
                      <a:pt x="14069" y="4377"/>
                      <a:pt x="13996" y="4346"/>
                    </a:cubicBezTo>
                    <a:cubicBezTo>
                      <a:pt x="9537" y="2517"/>
                      <a:pt x="4717" y="1892"/>
                      <a:pt x="265" y="9"/>
                    </a:cubicBezTo>
                    <a:cubicBezTo>
                      <a:pt x="251" y="3"/>
                      <a:pt x="236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" name="Google Shape;449;p27"/>
              <p:cNvSpPr/>
              <p:nvPr/>
            </p:nvSpPr>
            <p:spPr>
              <a:xfrm>
                <a:off x="5538400" y="617325"/>
                <a:ext cx="51200" cy="82975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3319" extrusionOk="0">
                    <a:moveTo>
                      <a:pt x="1969" y="0"/>
                    </a:moveTo>
                    <a:cubicBezTo>
                      <a:pt x="1952" y="0"/>
                      <a:pt x="1934" y="9"/>
                      <a:pt x="1922" y="29"/>
                    </a:cubicBezTo>
                    <a:cubicBezTo>
                      <a:pt x="1237" y="1059"/>
                      <a:pt x="626" y="2149"/>
                      <a:pt x="27" y="3229"/>
                    </a:cubicBezTo>
                    <a:cubicBezTo>
                      <a:pt x="0" y="3276"/>
                      <a:pt x="41" y="3318"/>
                      <a:pt x="82" y="3318"/>
                    </a:cubicBezTo>
                    <a:cubicBezTo>
                      <a:pt x="100" y="3318"/>
                      <a:pt x="118" y="3310"/>
                      <a:pt x="130" y="3290"/>
                    </a:cubicBezTo>
                    <a:cubicBezTo>
                      <a:pt x="789" y="2243"/>
                      <a:pt x="1450" y="1184"/>
                      <a:pt x="2021" y="88"/>
                    </a:cubicBezTo>
                    <a:cubicBezTo>
                      <a:pt x="2047" y="42"/>
                      <a:pt x="2008" y="0"/>
                      <a:pt x="1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" name="Google Shape;450;p27"/>
              <p:cNvSpPr/>
              <p:nvPr/>
            </p:nvSpPr>
            <p:spPr>
              <a:xfrm>
                <a:off x="5565675" y="713025"/>
                <a:ext cx="19275" cy="30750"/>
              </a:xfrm>
              <a:custGeom>
                <a:avLst/>
                <a:gdLst/>
                <a:ahLst/>
                <a:cxnLst/>
                <a:rect l="l" t="t" r="r" b="b"/>
                <a:pathLst>
                  <a:path w="771" h="1230" extrusionOk="0">
                    <a:moveTo>
                      <a:pt x="702" y="1"/>
                    </a:moveTo>
                    <a:cubicBezTo>
                      <a:pt x="686" y="1"/>
                      <a:pt x="671" y="8"/>
                      <a:pt x="660" y="26"/>
                    </a:cubicBezTo>
                    <a:cubicBezTo>
                      <a:pt x="440" y="397"/>
                      <a:pt x="217" y="772"/>
                      <a:pt x="23" y="1158"/>
                    </a:cubicBezTo>
                    <a:cubicBezTo>
                      <a:pt x="1" y="1195"/>
                      <a:pt x="32" y="1229"/>
                      <a:pt x="64" y="1229"/>
                    </a:cubicBezTo>
                    <a:cubicBezTo>
                      <a:pt x="78" y="1229"/>
                      <a:pt x="93" y="1222"/>
                      <a:pt x="103" y="1205"/>
                    </a:cubicBezTo>
                    <a:cubicBezTo>
                      <a:pt x="335" y="840"/>
                      <a:pt x="542" y="458"/>
                      <a:pt x="750" y="77"/>
                    </a:cubicBezTo>
                    <a:cubicBezTo>
                      <a:pt x="771" y="37"/>
                      <a:pt x="736" y="1"/>
                      <a:pt x="7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1" name="Google Shape;451;p27"/>
              <p:cNvSpPr/>
              <p:nvPr/>
            </p:nvSpPr>
            <p:spPr>
              <a:xfrm>
                <a:off x="5586825" y="711825"/>
                <a:ext cx="38575" cy="62875"/>
              </a:xfrm>
              <a:custGeom>
                <a:avLst/>
                <a:gdLst/>
                <a:ahLst/>
                <a:cxnLst/>
                <a:rect l="l" t="t" r="r" b="b"/>
                <a:pathLst>
                  <a:path w="1543" h="2515" extrusionOk="0">
                    <a:moveTo>
                      <a:pt x="1472" y="1"/>
                    </a:moveTo>
                    <a:cubicBezTo>
                      <a:pt x="1456" y="1"/>
                      <a:pt x="1440" y="7"/>
                      <a:pt x="1429" y="23"/>
                    </a:cubicBezTo>
                    <a:cubicBezTo>
                      <a:pt x="884" y="785"/>
                      <a:pt x="382" y="1598"/>
                      <a:pt x="12" y="2460"/>
                    </a:cubicBezTo>
                    <a:cubicBezTo>
                      <a:pt x="1" y="2488"/>
                      <a:pt x="24" y="2515"/>
                      <a:pt x="47" y="2515"/>
                    </a:cubicBezTo>
                    <a:cubicBezTo>
                      <a:pt x="57" y="2515"/>
                      <a:pt x="67" y="2509"/>
                      <a:pt x="74" y="2497"/>
                    </a:cubicBezTo>
                    <a:cubicBezTo>
                      <a:pt x="532" y="1673"/>
                      <a:pt x="987" y="857"/>
                      <a:pt x="1517" y="74"/>
                    </a:cubicBezTo>
                    <a:cubicBezTo>
                      <a:pt x="1542" y="36"/>
                      <a:pt x="1508" y="1"/>
                      <a:pt x="14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2" name="Google Shape;452;p27"/>
              <p:cNvSpPr/>
              <p:nvPr/>
            </p:nvSpPr>
            <p:spPr>
              <a:xfrm>
                <a:off x="5646900" y="837775"/>
                <a:ext cx="21650" cy="30150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206" extrusionOk="0">
                    <a:moveTo>
                      <a:pt x="784" y="1"/>
                    </a:moveTo>
                    <a:cubicBezTo>
                      <a:pt x="771" y="1"/>
                      <a:pt x="757" y="6"/>
                      <a:pt x="744" y="20"/>
                    </a:cubicBezTo>
                    <a:cubicBezTo>
                      <a:pt x="436" y="348"/>
                      <a:pt x="189" y="728"/>
                      <a:pt x="16" y="1142"/>
                    </a:cubicBezTo>
                    <a:cubicBezTo>
                      <a:pt x="1" y="1177"/>
                      <a:pt x="35" y="1205"/>
                      <a:pt x="68" y="1205"/>
                    </a:cubicBezTo>
                    <a:cubicBezTo>
                      <a:pt x="84" y="1205"/>
                      <a:pt x="100" y="1198"/>
                      <a:pt x="110" y="1182"/>
                    </a:cubicBezTo>
                    <a:cubicBezTo>
                      <a:pt x="315" y="801"/>
                      <a:pt x="556" y="441"/>
                      <a:pt x="828" y="106"/>
                    </a:cubicBezTo>
                    <a:cubicBezTo>
                      <a:pt x="865" y="61"/>
                      <a:pt x="828" y="1"/>
                      <a:pt x="7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3" name="Google Shape;453;p27"/>
              <p:cNvSpPr/>
              <p:nvPr/>
            </p:nvSpPr>
            <p:spPr>
              <a:xfrm>
                <a:off x="5686800" y="881950"/>
                <a:ext cx="267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1709" extrusionOk="0">
                    <a:moveTo>
                      <a:pt x="994" y="0"/>
                    </a:moveTo>
                    <a:cubicBezTo>
                      <a:pt x="978" y="0"/>
                      <a:pt x="961" y="8"/>
                      <a:pt x="949" y="27"/>
                    </a:cubicBezTo>
                    <a:cubicBezTo>
                      <a:pt x="613" y="554"/>
                      <a:pt x="299" y="1101"/>
                      <a:pt x="10" y="1656"/>
                    </a:cubicBezTo>
                    <a:cubicBezTo>
                      <a:pt x="0" y="1685"/>
                      <a:pt x="24" y="1709"/>
                      <a:pt x="48" y="1709"/>
                    </a:cubicBezTo>
                    <a:cubicBezTo>
                      <a:pt x="58" y="1709"/>
                      <a:pt x="69" y="1705"/>
                      <a:pt x="77" y="1695"/>
                    </a:cubicBezTo>
                    <a:cubicBezTo>
                      <a:pt x="423" y="1174"/>
                      <a:pt x="748" y="634"/>
                      <a:pt x="1046" y="84"/>
                    </a:cubicBezTo>
                    <a:cubicBezTo>
                      <a:pt x="1069" y="40"/>
                      <a:pt x="1032" y="0"/>
                      <a:pt x="9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5696400" y="905650"/>
                <a:ext cx="23425" cy="37425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497" extrusionOk="0">
                    <a:moveTo>
                      <a:pt x="851" y="1"/>
                    </a:moveTo>
                    <a:cubicBezTo>
                      <a:pt x="832" y="1"/>
                      <a:pt x="814" y="9"/>
                      <a:pt x="801" y="30"/>
                    </a:cubicBezTo>
                    <a:cubicBezTo>
                      <a:pt x="528" y="481"/>
                      <a:pt x="203" y="945"/>
                      <a:pt x="12" y="1439"/>
                    </a:cubicBezTo>
                    <a:cubicBezTo>
                      <a:pt x="1" y="1469"/>
                      <a:pt x="30" y="1497"/>
                      <a:pt x="58" y="1497"/>
                    </a:cubicBezTo>
                    <a:cubicBezTo>
                      <a:pt x="69" y="1497"/>
                      <a:pt x="80" y="1493"/>
                      <a:pt x="88" y="1482"/>
                    </a:cubicBezTo>
                    <a:cubicBezTo>
                      <a:pt x="418" y="1071"/>
                      <a:pt x="656" y="556"/>
                      <a:pt x="909" y="94"/>
                    </a:cubicBezTo>
                    <a:cubicBezTo>
                      <a:pt x="937" y="45"/>
                      <a:pt x="894" y="1"/>
                      <a:pt x="8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55" name="Google Shape;455;p27"/>
          <p:cNvGrpSpPr/>
          <p:nvPr/>
        </p:nvGrpSpPr>
        <p:grpSpPr>
          <a:xfrm>
            <a:off x="9477" y="5070954"/>
            <a:ext cx="803056" cy="1668852"/>
            <a:chOff x="-134442" y="679665"/>
            <a:chExt cx="602292" cy="1251639"/>
          </a:xfrm>
        </p:grpSpPr>
        <p:sp>
          <p:nvSpPr>
            <p:cNvPr id="456" name="Google Shape;456;p27"/>
            <p:cNvSpPr/>
            <p:nvPr/>
          </p:nvSpPr>
          <p:spPr>
            <a:xfrm rot="836941">
              <a:off x="3335" y="744070"/>
              <a:ext cx="238946" cy="117567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57" name="Google Shape;457;p27"/>
            <p:cNvGrpSpPr/>
            <p:nvPr/>
          </p:nvGrpSpPr>
          <p:grpSpPr>
            <a:xfrm rot="-4702051">
              <a:off x="-380380" y="1143314"/>
              <a:ext cx="1179269" cy="285271"/>
              <a:chOff x="2936000" y="4207525"/>
              <a:chExt cx="817675" cy="197800"/>
            </a:xfrm>
          </p:grpSpPr>
          <p:sp>
            <p:nvSpPr>
              <p:cNvPr id="458" name="Google Shape;458;p27"/>
              <p:cNvSpPr/>
              <p:nvPr/>
            </p:nvSpPr>
            <p:spPr>
              <a:xfrm>
                <a:off x="3671125" y="4298050"/>
                <a:ext cx="49275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1913" extrusionOk="0">
                    <a:moveTo>
                      <a:pt x="983" y="276"/>
                    </a:moveTo>
                    <a:cubicBezTo>
                      <a:pt x="1251" y="276"/>
                      <a:pt x="1482" y="474"/>
                      <a:pt x="1572" y="724"/>
                    </a:cubicBezTo>
                    <a:cubicBezTo>
                      <a:pt x="1526" y="734"/>
                      <a:pt x="1496" y="777"/>
                      <a:pt x="1505" y="823"/>
                    </a:cubicBezTo>
                    <a:cubicBezTo>
                      <a:pt x="1542" y="1148"/>
                      <a:pt x="1524" y="1497"/>
                      <a:pt x="1135" y="1601"/>
                    </a:cubicBezTo>
                    <a:cubicBezTo>
                      <a:pt x="1116" y="1604"/>
                      <a:pt x="1097" y="1605"/>
                      <a:pt x="1078" y="1608"/>
                    </a:cubicBezTo>
                    <a:cubicBezTo>
                      <a:pt x="1338" y="1330"/>
                      <a:pt x="1333" y="812"/>
                      <a:pt x="1016" y="577"/>
                    </a:cubicBezTo>
                    <a:cubicBezTo>
                      <a:pt x="933" y="515"/>
                      <a:pt x="834" y="484"/>
                      <a:pt x="735" y="484"/>
                    </a:cubicBezTo>
                    <a:cubicBezTo>
                      <a:pt x="643" y="484"/>
                      <a:pt x="551" y="512"/>
                      <a:pt x="471" y="566"/>
                    </a:cubicBezTo>
                    <a:cubicBezTo>
                      <a:pt x="558" y="432"/>
                      <a:pt x="692" y="337"/>
                      <a:pt x="845" y="294"/>
                    </a:cubicBezTo>
                    <a:cubicBezTo>
                      <a:pt x="892" y="282"/>
                      <a:pt x="938" y="276"/>
                      <a:pt x="983" y="276"/>
                    </a:cubicBezTo>
                    <a:close/>
                    <a:moveTo>
                      <a:pt x="690" y="683"/>
                    </a:moveTo>
                    <a:cubicBezTo>
                      <a:pt x="804" y="683"/>
                      <a:pt x="922" y="742"/>
                      <a:pt x="990" y="850"/>
                    </a:cubicBezTo>
                    <a:cubicBezTo>
                      <a:pt x="1142" y="1091"/>
                      <a:pt x="1002" y="1310"/>
                      <a:pt x="906" y="1534"/>
                    </a:cubicBezTo>
                    <a:cubicBezTo>
                      <a:pt x="895" y="1559"/>
                      <a:pt x="895" y="1588"/>
                      <a:pt x="907" y="1613"/>
                    </a:cubicBezTo>
                    <a:cubicBezTo>
                      <a:pt x="603" y="1573"/>
                      <a:pt x="353" y="1302"/>
                      <a:pt x="343" y="979"/>
                    </a:cubicBezTo>
                    <a:cubicBezTo>
                      <a:pt x="343" y="955"/>
                      <a:pt x="345" y="933"/>
                      <a:pt x="348" y="909"/>
                    </a:cubicBezTo>
                    <a:cubicBezTo>
                      <a:pt x="374" y="909"/>
                      <a:pt x="396" y="894"/>
                      <a:pt x="407" y="872"/>
                    </a:cubicBezTo>
                    <a:cubicBezTo>
                      <a:pt x="462" y="743"/>
                      <a:pt x="574" y="683"/>
                      <a:pt x="690" y="683"/>
                    </a:cubicBezTo>
                    <a:close/>
                    <a:moveTo>
                      <a:pt x="969" y="0"/>
                    </a:moveTo>
                    <a:cubicBezTo>
                      <a:pt x="929" y="0"/>
                      <a:pt x="888" y="3"/>
                      <a:pt x="847" y="10"/>
                    </a:cubicBezTo>
                    <a:cubicBezTo>
                      <a:pt x="346" y="88"/>
                      <a:pt x="1" y="593"/>
                      <a:pt x="66" y="1086"/>
                    </a:cubicBezTo>
                    <a:cubicBezTo>
                      <a:pt x="126" y="1553"/>
                      <a:pt x="518" y="1912"/>
                      <a:pt x="975" y="1912"/>
                    </a:cubicBezTo>
                    <a:cubicBezTo>
                      <a:pt x="1038" y="1912"/>
                      <a:pt x="1103" y="1905"/>
                      <a:pt x="1169" y="1891"/>
                    </a:cubicBezTo>
                    <a:cubicBezTo>
                      <a:pt x="1593" y="1797"/>
                      <a:pt x="1971" y="1264"/>
                      <a:pt x="1755" y="845"/>
                    </a:cubicBezTo>
                    <a:cubicBezTo>
                      <a:pt x="1765" y="836"/>
                      <a:pt x="1770" y="821"/>
                      <a:pt x="1773" y="808"/>
                    </a:cubicBezTo>
                    <a:cubicBezTo>
                      <a:pt x="1786" y="361"/>
                      <a:pt x="1402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2936000" y="4207525"/>
                <a:ext cx="817675" cy="197800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7912" extrusionOk="0">
                    <a:moveTo>
                      <a:pt x="818" y="383"/>
                    </a:moveTo>
                    <a:cubicBezTo>
                      <a:pt x="867" y="2273"/>
                      <a:pt x="940" y="4162"/>
                      <a:pt x="971" y="6052"/>
                    </a:cubicBezTo>
                    <a:cubicBezTo>
                      <a:pt x="964" y="6066"/>
                      <a:pt x="961" y="6082"/>
                      <a:pt x="961" y="6097"/>
                    </a:cubicBezTo>
                    <a:lnTo>
                      <a:pt x="961" y="6100"/>
                    </a:lnTo>
                    <a:cubicBezTo>
                      <a:pt x="952" y="6114"/>
                      <a:pt x="945" y="6132"/>
                      <a:pt x="940" y="6148"/>
                    </a:cubicBezTo>
                    <a:cubicBezTo>
                      <a:pt x="821" y="6219"/>
                      <a:pt x="706" y="6297"/>
                      <a:pt x="596" y="6385"/>
                    </a:cubicBezTo>
                    <a:cubicBezTo>
                      <a:pt x="473" y="6484"/>
                      <a:pt x="324" y="6599"/>
                      <a:pt x="249" y="6744"/>
                    </a:cubicBezTo>
                    <a:cubicBezTo>
                      <a:pt x="252" y="6734"/>
                      <a:pt x="255" y="6726"/>
                      <a:pt x="257" y="6717"/>
                    </a:cubicBezTo>
                    <a:cubicBezTo>
                      <a:pt x="367" y="4794"/>
                      <a:pt x="443" y="2801"/>
                      <a:pt x="196" y="883"/>
                    </a:cubicBezTo>
                    <a:cubicBezTo>
                      <a:pt x="296" y="853"/>
                      <a:pt x="355" y="788"/>
                      <a:pt x="434" y="719"/>
                    </a:cubicBezTo>
                    <a:cubicBezTo>
                      <a:pt x="526" y="636"/>
                      <a:pt x="618" y="553"/>
                      <a:pt x="711" y="470"/>
                    </a:cubicBezTo>
                    <a:cubicBezTo>
                      <a:pt x="738" y="445"/>
                      <a:pt x="778" y="416"/>
                      <a:pt x="818" y="383"/>
                    </a:cubicBezTo>
                    <a:close/>
                    <a:moveTo>
                      <a:pt x="1036" y="300"/>
                    </a:moveTo>
                    <a:cubicBezTo>
                      <a:pt x="1388" y="308"/>
                      <a:pt x="1739" y="322"/>
                      <a:pt x="2090" y="332"/>
                    </a:cubicBezTo>
                    <a:cubicBezTo>
                      <a:pt x="2788" y="885"/>
                      <a:pt x="3508" y="1412"/>
                      <a:pt x="4225" y="1941"/>
                    </a:cubicBezTo>
                    <a:cubicBezTo>
                      <a:pt x="4236" y="1949"/>
                      <a:pt x="4247" y="1953"/>
                      <a:pt x="4256" y="1953"/>
                    </a:cubicBezTo>
                    <a:cubicBezTo>
                      <a:pt x="4304" y="1953"/>
                      <a:pt x="4334" y="1876"/>
                      <a:pt x="4284" y="1838"/>
                    </a:cubicBezTo>
                    <a:cubicBezTo>
                      <a:pt x="3628" y="1331"/>
                      <a:pt x="2969" y="824"/>
                      <a:pt x="2297" y="338"/>
                    </a:cubicBezTo>
                    <a:lnTo>
                      <a:pt x="2297" y="338"/>
                    </a:lnTo>
                    <a:cubicBezTo>
                      <a:pt x="2987" y="357"/>
                      <a:pt x="3679" y="381"/>
                      <a:pt x="4370" y="405"/>
                    </a:cubicBezTo>
                    <a:cubicBezTo>
                      <a:pt x="4993" y="913"/>
                      <a:pt x="5626" y="1414"/>
                      <a:pt x="6264" y="1905"/>
                    </a:cubicBezTo>
                    <a:cubicBezTo>
                      <a:pt x="6273" y="1912"/>
                      <a:pt x="6282" y="1915"/>
                      <a:pt x="6292" y="1915"/>
                    </a:cubicBezTo>
                    <a:cubicBezTo>
                      <a:pt x="6336" y="1915"/>
                      <a:pt x="6376" y="1848"/>
                      <a:pt x="6334" y="1814"/>
                    </a:cubicBezTo>
                    <a:cubicBezTo>
                      <a:pt x="5749" y="1339"/>
                      <a:pt x="5159" y="872"/>
                      <a:pt x="4561" y="411"/>
                    </a:cubicBezTo>
                    <a:lnTo>
                      <a:pt x="4561" y="411"/>
                    </a:lnTo>
                    <a:cubicBezTo>
                      <a:pt x="5158" y="431"/>
                      <a:pt x="5754" y="456"/>
                      <a:pt x="6351" y="478"/>
                    </a:cubicBezTo>
                    <a:cubicBezTo>
                      <a:pt x="7077" y="937"/>
                      <a:pt x="7763" y="1459"/>
                      <a:pt x="8403" y="2032"/>
                    </a:cubicBezTo>
                    <a:cubicBezTo>
                      <a:pt x="8414" y="2043"/>
                      <a:pt x="8426" y="2047"/>
                      <a:pt x="8438" y="2047"/>
                    </a:cubicBezTo>
                    <a:cubicBezTo>
                      <a:pt x="8481" y="2047"/>
                      <a:pt x="8518" y="1993"/>
                      <a:pt x="8479" y="1956"/>
                    </a:cubicBezTo>
                    <a:cubicBezTo>
                      <a:pt x="7896" y="1398"/>
                      <a:pt x="7253" y="906"/>
                      <a:pt x="6563" y="486"/>
                    </a:cubicBezTo>
                    <a:lnTo>
                      <a:pt x="6563" y="486"/>
                    </a:lnTo>
                    <a:cubicBezTo>
                      <a:pt x="7281" y="515"/>
                      <a:pt x="7998" y="550"/>
                      <a:pt x="8713" y="582"/>
                    </a:cubicBezTo>
                    <a:cubicBezTo>
                      <a:pt x="9349" y="1057"/>
                      <a:pt x="9992" y="1516"/>
                      <a:pt x="10600" y="2028"/>
                    </a:cubicBezTo>
                    <a:cubicBezTo>
                      <a:pt x="10609" y="2035"/>
                      <a:pt x="10619" y="2038"/>
                      <a:pt x="10629" y="2038"/>
                    </a:cubicBezTo>
                    <a:cubicBezTo>
                      <a:pt x="10663" y="2038"/>
                      <a:pt x="10693" y="1996"/>
                      <a:pt x="10659" y="1967"/>
                    </a:cubicBezTo>
                    <a:cubicBezTo>
                      <a:pt x="10102" y="1470"/>
                      <a:pt x="9507" y="988"/>
                      <a:pt x="8868" y="590"/>
                    </a:cubicBezTo>
                    <a:lnTo>
                      <a:pt x="8868" y="590"/>
                    </a:lnTo>
                    <a:cubicBezTo>
                      <a:pt x="9577" y="620"/>
                      <a:pt x="10285" y="657"/>
                      <a:pt x="10992" y="689"/>
                    </a:cubicBezTo>
                    <a:cubicBezTo>
                      <a:pt x="11322" y="933"/>
                      <a:pt x="12564" y="1806"/>
                      <a:pt x="12699" y="1900"/>
                    </a:cubicBezTo>
                    <a:cubicBezTo>
                      <a:pt x="12706" y="1905"/>
                      <a:pt x="12714" y="1907"/>
                      <a:pt x="12721" y="1907"/>
                    </a:cubicBezTo>
                    <a:cubicBezTo>
                      <a:pt x="12758" y="1907"/>
                      <a:pt x="12791" y="1853"/>
                      <a:pt x="12757" y="1827"/>
                    </a:cubicBezTo>
                    <a:cubicBezTo>
                      <a:pt x="12393" y="1545"/>
                      <a:pt x="12027" y="1269"/>
                      <a:pt x="11654" y="1001"/>
                    </a:cubicBezTo>
                    <a:cubicBezTo>
                      <a:pt x="11560" y="933"/>
                      <a:pt x="11431" y="808"/>
                      <a:pt x="11295" y="703"/>
                    </a:cubicBezTo>
                    <a:lnTo>
                      <a:pt x="11295" y="703"/>
                    </a:lnTo>
                    <a:cubicBezTo>
                      <a:pt x="11906" y="733"/>
                      <a:pt x="12516" y="764"/>
                      <a:pt x="13125" y="796"/>
                    </a:cubicBezTo>
                    <a:cubicBezTo>
                      <a:pt x="13480" y="1089"/>
                      <a:pt x="13829" y="1385"/>
                      <a:pt x="14175" y="1691"/>
                    </a:cubicBezTo>
                    <a:cubicBezTo>
                      <a:pt x="14185" y="1700"/>
                      <a:pt x="14195" y="1703"/>
                      <a:pt x="14204" y="1703"/>
                    </a:cubicBezTo>
                    <a:cubicBezTo>
                      <a:pt x="14238" y="1703"/>
                      <a:pt x="14265" y="1662"/>
                      <a:pt x="14234" y="1631"/>
                    </a:cubicBezTo>
                    <a:cubicBezTo>
                      <a:pt x="13931" y="1331"/>
                      <a:pt x="13606" y="1055"/>
                      <a:pt x="13262" y="804"/>
                    </a:cubicBezTo>
                    <a:lnTo>
                      <a:pt x="13262" y="804"/>
                    </a:lnTo>
                    <a:cubicBezTo>
                      <a:pt x="13686" y="826"/>
                      <a:pt x="14110" y="851"/>
                      <a:pt x="14534" y="874"/>
                    </a:cubicBezTo>
                    <a:cubicBezTo>
                      <a:pt x="14864" y="1122"/>
                      <a:pt x="15191" y="1377"/>
                      <a:pt x="15508" y="1645"/>
                    </a:cubicBezTo>
                    <a:cubicBezTo>
                      <a:pt x="15517" y="1653"/>
                      <a:pt x="15527" y="1656"/>
                      <a:pt x="15537" y="1656"/>
                    </a:cubicBezTo>
                    <a:cubicBezTo>
                      <a:pt x="15572" y="1656"/>
                      <a:pt x="15602" y="1614"/>
                      <a:pt x="15570" y="1583"/>
                    </a:cubicBezTo>
                    <a:cubicBezTo>
                      <a:pt x="15301" y="1336"/>
                      <a:pt x="15018" y="1102"/>
                      <a:pt x="14725" y="885"/>
                    </a:cubicBezTo>
                    <a:lnTo>
                      <a:pt x="14725" y="885"/>
                    </a:lnTo>
                    <a:cubicBezTo>
                      <a:pt x="15071" y="904"/>
                      <a:pt x="15418" y="923"/>
                      <a:pt x="15764" y="942"/>
                    </a:cubicBezTo>
                    <a:cubicBezTo>
                      <a:pt x="16104" y="1192"/>
                      <a:pt x="16435" y="1452"/>
                      <a:pt x="16746" y="1741"/>
                    </a:cubicBezTo>
                    <a:cubicBezTo>
                      <a:pt x="16755" y="1748"/>
                      <a:pt x="16765" y="1752"/>
                      <a:pt x="16775" y="1752"/>
                    </a:cubicBezTo>
                    <a:cubicBezTo>
                      <a:pt x="16808" y="1752"/>
                      <a:pt x="16836" y="1711"/>
                      <a:pt x="16808" y="1679"/>
                    </a:cubicBezTo>
                    <a:cubicBezTo>
                      <a:pt x="16548" y="1409"/>
                      <a:pt x="16265" y="1167"/>
                      <a:pt x="15959" y="953"/>
                    </a:cubicBezTo>
                    <a:lnTo>
                      <a:pt x="15959" y="953"/>
                    </a:lnTo>
                    <a:cubicBezTo>
                      <a:pt x="16187" y="966"/>
                      <a:pt x="16413" y="977"/>
                      <a:pt x="16641" y="990"/>
                    </a:cubicBezTo>
                    <a:cubicBezTo>
                      <a:pt x="16759" y="998"/>
                      <a:pt x="16878" y="1006"/>
                      <a:pt x="16996" y="1014"/>
                    </a:cubicBezTo>
                    <a:cubicBezTo>
                      <a:pt x="17344" y="1282"/>
                      <a:pt x="17670" y="1569"/>
                      <a:pt x="17965" y="1902"/>
                    </a:cubicBezTo>
                    <a:cubicBezTo>
                      <a:pt x="17977" y="1915"/>
                      <a:pt x="17991" y="1921"/>
                      <a:pt x="18004" y="1921"/>
                    </a:cubicBezTo>
                    <a:cubicBezTo>
                      <a:pt x="18045" y="1921"/>
                      <a:pt x="18080" y="1864"/>
                      <a:pt x="18047" y="1820"/>
                    </a:cubicBezTo>
                    <a:cubicBezTo>
                      <a:pt x="17806" y="1522"/>
                      <a:pt x="17529" y="1256"/>
                      <a:pt x="17223" y="1028"/>
                    </a:cubicBezTo>
                    <a:lnTo>
                      <a:pt x="17223" y="1028"/>
                    </a:lnTo>
                    <a:cubicBezTo>
                      <a:pt x="17686" y="1059"/>
                      <a:pt x="18150" y="1090"/>
                      <a:pt x="18614" y="1124"/>
                    </a:cubicBezTo>
                    <a:cubicBezTo>
                      <a:pt x="19338" y="1613"/>
                      <a:pt x="20066" y="2094"/>
                      <a:pt x="20805" y="2558"/>
                    </a:cubicBezTo>
                    <a:cubicBezTo>
                      <a:pt x="20814" y="2563"/>
                      <a:pt x="20822" y="2566"/>
                      <a:pt x="20830" y="2566"/>
                    </a:cubicBezTo>
                    <a:cubicBezTo>
                      <a:pt x="20870" y="2566"/>
                      <a:pt x="20896" y="2503"/>
                      <a:pt x="20853" y="2474"/>
                    </a:cubicBezTo>
                    <a:cubicBezTo>
                      <a:pt x="20173" y="2015"/>
                      <a:pt x="19481" y="1572"/>
                      <a:pt x="18785" y="1133"/>
                    </a:cubicBezTo>
                    <a:lnTo>
                      <a:pt x="18785" y="1133"/>
                    </a:lnTo>
                    <a:cubicBezTo>
                      <a:pt x="19413" y="1178"/>
                      <a:pt x="20042" y="1224"/>
                      <a:pt x="20672" y="1272"/>
                    </a:cubicBezTo>
                    <a:cubicBezTo>
                      <a:pt x="21096" y="1511"/>
                      <a:pt x="21500" y="1782"/>
                      <a:pt x="21883" y="2083"/>
                    </a:cubicBezTo>
                    <a:cubicBezTo>
                      <a:pt x="21893" y="2091"/>
                      <a:pt x="21904" y="2094"/>
                      <a:pt x="21914" y="2094"/>
                    </a:cubicBezTo>
                    <a:cubicBezTo>
                      <a:pt x="21954" y="2094"/>
                      <a:pt x="21988" y="2048"/>
                      <a:pt x="21950" y="2016"/>
                    </a:cubicBezTo>
                    <a:cubicBezTo>
                      <a:pt x="21625" y="1747"/>
                      <a:pt x="21277" y="1503"/>
                      <a:pt x="20912" y="1291"/>
                    </a:cubicBezTo>
                    <a:lnTo>
                      <a:pt x="20912" y="1291"/>
                    </a:lnTo>
                    <a:cubicBezTo>
                      <a:pt x="21607" y="1344"/>
                      <a:pt x="22302" y="1396"/>
                      <a:pt x="22997" y="1451"/>
                    </a:cubicBezTo>
                    <a:cubicBezTo>
                      <a:pt x="23349" y="1677"/>
                      <a:pt x="23678" y="1935"/>
                      <a:pt x="23980" y="2224"/>
                    </a:cubicBezTo>
                    <a:cubicBezTo>
                      <a:pt x="23991" y="2233"/>
                      <a:pt x="24002" y="2237"/>
                      <a:pt x="24014" y="2237"/>
                    </a:cubicBezTo>
                    <a:cubicBezTo>
                      <a:pt x="24052" y="2237"/>
                      <a:pt x="24085" y="2190"/>
                      <a:pt x="24050" y="2155"/>
                    </a:cubicBezTo>
                    <a:cubicBezTo>
                      <a:pt x="23799" y="1902"/>
                      <a:pt x="23526" y="1672"/>
                      <a:pt x="23233" y="1468"/>
                    </a:cubicBezTo>
                    <a:lnTo>
                      <a:pt x="23233" y="1468"/>
                    </a:lnTo>
                    <a:cubicBezTo>
                      <a:pt x="23636" y="1498"/>
                      <a:pt x="24039" y="1530"/>
                      <a:pt x="24443" y="1561"/>
                    </a:cubicBezTo>
                    <a:cubicBezTo>
                      <a:pt x="24967" y="1910"/>
                      <a:pt x="25498" y="2247"/>
                      <a:pt x="26047" y="2555"/>
                    </a:cubicBezTo>
                    <a:cubicBezTo>
                      <a:pt x="26055" y="2559"/>
                      <a:pt x="26062" y="2561"/>
                      <a:pt x="26068" y="2561"/>
                    </a:cubicBezTo>
                    <a:cubicBezTo>
                      <a:pt x="26104" y="2561"/>
                      <a:pt x="26126" y="2508"/>
                      <a:pt x="26087" y="2485"/>
                    </a:cubicBezTo>
                    <a:cubicBezTo>
                      <a:pt x="25596" y="2182"/>
                      <a:pt x="25106" y="1879"/>
                      <a:pt x="24616" y="1573"/>
                    </a:cubicBezTo>
                    <a:lnTo>
                      <a:pt x="24616" y="1573"/>
                    </a:lnTo>
                    <a:cubicBezTo>
                      <a:pt x="25169" y="1615"/>
                      <a:pt x="25721" y="1656"/>
                      <a:pt x="26274" y="1696"/>
                    </a:cubicBezTo>
                    <a:cubicBezTo>
                      <a:pt x="26733" y="1992"/>
                      <a:pt x="27174" y="2313"/>
                      <a:pt x="27603" y="2652"/>
                    </a:cubicBezTo>
                    <a:cubicBezTo>
                      <a:pt x="27613" y="2660"/>
                      <a:pt x="27623" y="2663"/>
                      <a:pt x="27634" y="2663"/>
                    </a:cubicBezTo>
                    <a:cubicBezTo>
                      <a:pt x="27672" y="2663"/>
                      <a:pt x="27707" y="2617"/>
                      <a:pt x="27670" y="2584"/>
                    </a:cubicBezTo>
                    <a:cubicBezTo>
                      <a:pt x="27303" y="2267"/>
                      <a:pt x="26915" y="1975"/>
                      <a:pt x="26505" y="1712"/>
                    </a:cubicBezTo>
                    <a:lnTo>
                      <a:pt x="26505" y="1712"/>
                    </a:lnTo>
                    <a:cubicBezTo>
                      <a:pt x="26927" y="1742"/>
                      <a:pt x="27350" y="1771"/>
                      <a:pt x="27772" y="1800"/>
                    </a:cubicBezTo>
                    <a:cubicBezTo>
                      <a:pt x="28365" y="2149"/>
                      <a:pt x="28923" y="2552"/>
                      <a:pt x="29439" y="3006"/>
                    </a:cubicBezTo>
                    <a:cubicBezTo>
                      <a:pt x="29450" y="3015"/>
                      <a:pt x="29461" y="3019"/>
                      <a:pt x="29473" y="3019"/>
                    </a:cubicBezTo>
                    <a:cubicBezTo>
                      <a:pt x="29512" y="3019"/>
                      <a:pt x="29545" y="2972"/>
                      <a:pt x="29509" y="2936"/>
                    </a:cubicBezTo>
                    <a:cubicBezTo>
                      <a:pt x="29079" y="2496"/>
                      <a:pt x="28586" y="2120"/>
                      <a:pt x="28049" y="1817"/>
                    </a:cubicBezTo>
                    <a:lnTo>
                      <a:pt x="28049" y="1817"/>
                    </a:lnTo>
                    <a:cubicBezTo>
                      <a:pt x="28594" y="1852"/>
                      <a:pt x="29139" y="1884"/>
                      <a:pt x="29683" y="1916"/>
                    </a:cubicBezTo>
                    <a:cubicBezTo>
                      <a:pt x="30089" y="2200"/>
                      <a:pt x="30473" y="2510"/>
                      <a:pt x="30837" y="2847"/>
                    </a:cubicBezTo>
                    <a:cubicBezTo>
                      <a:pt x="30849" y="2858"/>
                      <a:pt x="30863" y="2863"/>
                      <a:pt x="30875" y="2863"/>
                    </a:cubicBezTo>
                    <a:cubicBezTo>
                      <a:pt x="30919" y="2863"/>
                      <a:pt x="30956" y="2808"/>
                      <a:pt x="30917" y="2767"/>
                    </a:cubicBezTo>
                    <a:cubicBezTo>
                      <a:pt x="30611" y="2453"/>
                      <a:pt x="30273" y="2171"/>
                      <a:pt x="29908" y="1929"/>
                    </a:cubicBezTo>
                    <a:lnTo>
                      <a:pt x="29908" y="1929"/>
                    </a:lnTo>
                    <a:cubicBezTo>
                      <a:pt x="30690" y="1972"/>
                      <a:pt x="31473" y="2012"/>
                      <a:pt x="32255" y="2042"/>
                    </a:cubicBezTo>
                    <a:cubicBezTo>
                      <a:pt x="32278" y="3601"/>
                      <a:pt x="32367" y="5155"/>
                      <a:pt x="32351" y="6717"/>
                    </a:cubicBezTo>
                    <a:cubicBezTo>
                      <a:pt x="32351" y="6724"/>
                      <a:pt x="32353" y="6732"/>
                      <a:pt x="32356" y="6740"/>
                    </a:cubicBezTo>
                    <a:cubicBezTo>
                      <a:pt x="31463" y="6757"/>
                      <a:pt x="30572" y="6763"/>
                      <a:pt x="29680" y="6763"/>
                    </a:cubicBezTo>
                    <a:cubicBezTo>
                      <a:pt x="29563" y="6763"/>
                      <a:pt x="29445" y="6763"/>
                      <a:pt x="29328" y="6763"/>
                    </a:cubicBezTo>
                    <a:cubicBezTo>
                      <a:pt x="29353" y="6589"/>
                      <a:pt x="29369" y="6415"/>
                      <a:pt x="29375" y="6240"/>
                    </a:cubicBezTo>
                    <a:cubicBezTo>
                      <a:pt x="29378" y="6187"/>
                      <a:pt x="29341" y="6162"/>
                      <a:pt x="29302" y="6162"/>
                    </a:cubicBezTo>
                    <a:cubicBezTo>
                      <a:pt x="29262" y="6162"/>
                      <a:pt x="29219" y="6189"/>
                      <a:pt x="29213" y="6240"/>
                    </a:cubicBezTo>
                    <a:cubicBezTo>
                      <a:pt x="29187" y="6414"/>
                      <a:pt x="29173" y="6587"/>
                      <a:pt x="29168" y="6763"/>
                    </a:cubicBezTo>
                    <a:lnTo>
                      <a:pt x="28325" y="6763"/>
                    </a:lnTo>
                    <a:cubicBezTo>
                      <a:pt x="28360" y="6579"/>
                      <a:pt x="28341" y="6383"/>
                      <a:pt x="28344" y="6197"/>
                    </a:cubicBezTo>
                    <a:cubicBezTo>
                      <a:pt x="28347" y="5958"/>
                      <a:pt x="28376" y="5719"/>
                      <a:pt x="28371" y="5480"/>
                    </a:cubicBezTo>
                    <a:cubicBezTo>
                      <a:pt x="28370" y="5433"/>
                      <a:pt x="28330" y="5405"/>
                      <a:pt x="28291" y="5405"/>
                    </a:cubicBezTo>
                    <a:cubicBezTo>
                      <a:pt x="28261" y="5405"/>
                      <a:pt x="28231" y="5423"/>
                      <a:pt x="28221" y="5461"/>
                    </a:cubicBezTo>
                    <a:cubicBezTo>
                      <a:pt x="28166" y="5684"/>
                      <a:pt x="28154" y="5918"/>
                      <a:pt x="28145" y="6148"/>
                    </a:cubicBezTo>
                    <a:cubicBezTo>
                      <a:pt x="28137" y="6348"/>
                      <a:pt x="28123" y="6567"/>
                      <a:pt x="28180" y="6763"/>
                    </a:cubicBezTo>
                    <a:cubicBezTo>
                      <a:pt x="27783" y="6761"/>
                      <a:pt x="27385" y="6761"/>
                      <a:pt x="26988" y="6756"/>
                    </a:cubicBezTo>
                    <a:cubicBezTo>
                      <a:pt x="27052" y="6570"/>
                      <a:pt x="27039" y="6358"/>
                      <a:pt x="27010" y="6167"/>
                    </a:cubicBezTo>
                    <a:cubicBezTo>
                      <a:pt x="27003" y="6120"/>
                      <a:pt x="26964" y="6099"/>
                      <a:pt x="26923" y="6099"/>
                    </a:cubicBezTo>
                    <a:cubicBezTo>
                      <a:pt x="26871" y="6099"/>
                      <a:pt x="26817" y="6133"/>
                      <a:pt x="26822" y="6192"/>
                    </a:cubicBezTo>
                    <a:cubicBezTo>
                      <a:pt x="26843" y="6383"/>
                      <a:pt x="26817" y="6565"/>
                      <a:pt x="26809" y="6755"/>
                    </a:cubicBezTo>
                    <a:cubicBezTo>
                      <a:pt x="26545" y="6752"/>
                      <a:pt x="26279" y="6748"/>
                      <a:pt x="26014" y="6745"/>
                    </a:cubicBezTo>
                    <a:cubicBezTo>
                      <a:pt x="26030" y="6216"/>
                      <a:pt x="25968" y="5676"/>
                      <a:pt x="25969" y="5147"/>
                    </a:cubicBezTo>
                    <a:cubicBezTo>
                      <a:pt x="25969" y="5107"/>
                      <a:pt x="25940" y="5087"/>
                      <a:pt x="25910" y="5087"/>
                    </a:cubicBezTo>
                    <a:cubicBezTo>
                      <a:pt x="25880" y="5087"/>
                      <a:pt x="25849" y="5107"/>
                      <a:pt x="25847" y="5147"/>
                    </a:cubicBezTo>
                    <a:cubicBezTo>
                      <a:pt x="25813" y="5665"/>
                      <a:pt x="25764" y="6222"/>
                      <a:pt x="25828" y="6742"/>
                    </a:cubicBezTo>
                    <a:cubicBezTo>
                      <a:pt x="25523" y="6737"/>
                      <a:pt x="25219" y="6734"/>
                      <a:pt x="24914" y="6728"/>
                    </a:cubicBezTo>
                    <a:cubicBezTo>
                      <a:pt x="24922" y="6543"/>
                      <a:pt x="24886" y="6353"/>
                      <a:pt x="24860" y="6171"/>
                    </a:cubicBezTo>
                    <a:cubicBezTo>
                      <a:pt x="24854" y="6131"/>
                      <a:pt x="24822" y="6113"/>
                      <a:pt x="24788" y="6113"/>
                    </a:cubicBezTo>
                    <a:cubicBezTo>
                      <a:pt x="24746" y="6113"/>
                      <a:pt x="24701" y="6142"/>
                      <a:pt x="24701" y="6192"/>
                    </a:cubicBezTo>
                    <a:cubicBezTo>
                      <a:pt x="24704" y="6367"/>
                      <a:pt x="24699" y="6551"/>
                      <a:pt x="24731" y="6724"/>
                    </a:cubicBezTo>
                    <a:cubicBezTo>
                      <a:pt x="24364" y="6717"/>
                      <a:pt x="23998" y="6712"/>
                      <a:pt x="23633" y="6702"/>
                    </a:cubicBezTo>
                    <a:cubicBezTo>
                      <a:pt x="23649" y="6240"/>
                      <a:pt x="23576" y="5743"/>
                      <a:pt x="23553" y="5288"/>
                    </a:cubicBezTo>
                    <a:cubicBezTo>
                      <a:pt x="23550" y="5236"/>
                      <a:pt x="23510" y="5210"/>
                      <a:pt x="23470" y="5210"/>
                    </a:cubicBezTo>
                    <a:cubicBezTo>
                      <a:pt x="23431" y="5210"/>
                      <a:pt x="23392" y="5236"/>
                      <a:pt x="23391" y="5288"/>
                    </a:cubicBezTo>
                    <a:cubicBezTo>
                      <a:pt x="23381" y="5730"/>
                      <a:pt x="23346" y="6243"/>
                      <a:pt x="23418" y="6697"/>
                    </a:cubicBezTo>
                    <a:cubicBezTo>
                      <a:pt x="22989" y="6686"/>
                      <a:pt x="22560" y="6678"/>
                      <a:pt x="22132" y="6667"/>
                    </a:cubicBezTo>
                    <a:cubicBezTo>
                      <a:pt x="22141" y="6493"/>
                      <a:pt x="22130" y="6318"/>
                      <a:pt x="22127" y="6146"/>
                    </a:cubicBezTo>
                    <a:cubicBezTo>
                      <a:pt x="22126" y="6093"/>
                      <a:pt x="22085" y="6066"/>
                      <a:pt x="22044" y="6066"/>
                    </a:cubicBezTo>
                    <a:cubicBezTo>
                      <a:pt x="22003" y="6066"/>
                      <a:pt x="21962" y="6093"/>
                      <a:pt x="21961" y="6146"/>
                    </a:cubicBezTo>
                    <a:cubicBezTo>
                      <a:pt x="21958" y="6316"/>
                      <a:pt x="21947" y="6490"/>
                      <a:pt x="21956" y="6662"/>
                    </a:cubicBezTo>
                    <a:cubicBezTo>
                      <a:pt x="21623" y="6653"/>
                      <a:pt x="21290" y="6645"/>
                      <a:pt x="20957" y="6635"/>
                    </a:cubicBezTo>
                    <a:cubicBezTo>
                      <a:pt x="21032" y="6184"/>
                      <a:pt x="21008" y="5689"/>
                      <a:pt x="20978" y="5241"/>
                    </a:cubicBezTo>
                    <a:cubicBezTo>
                      <a:pt x="20974" y="5191"/>
                      <a:pt x="20934" y="5166"/>
                      <a:pt x="20896" y="5166"/>
                    </a:cubicBezTo>
                    <a:cubicBezTo>
                      <a:pt x="20858" y="5166"/>
                      <a:pt x="20821" y="5191"/>
                      <a:pt x="20821" y="5241"/>
                    </a:cubicBezTo>
                    <a:cubicBezTo>
                      <a:pt x="20820" y="5701"/>
                      <a:pt x="20766" y="6170"/>
                      <a:pt x="20767" y="6630"/>
                    </a:cubicBezTo>
                    <a:cubicBezTo>
                      <a:pt x="20498" y="6622"/>
                      <a:pt x="20229" y="6616"/>
                      <a:pt x="19959" y="6607"/>
                    </a:cubicBezTo>
                    <a:cubicBezTo>
                      <a:pt x="19924" y="6465"/>
                      <a:pt x="19872" y="6345"/>
                      <a:pt x="19867" y="6194"/>
                    </a:cubicBezTo>
                    <a:cubicBezTo>
                      <a:pt x="19866" y="6154"/>
                      <a:pt x="19837" y="6134"/>
                      <a:pt x="19808" y="6134"/>
                    </a:cubicBezTo>
                    <a:cubicBezTo>
                      <a:pt x="19778" y="6134"/>
                      <a:pt x="19746" y="6154"/>
                      <a:pt x="19742" y="6194"/>
                    </a:cubicBezTo>
                    <a:cubicBezTo>
                      <a:pt x="19728" y="6326"/>
                      <a:pt x="19738" y="6479"/>
                      <a:pt x="19801" y="6602"/>
                    </a:cubicBezTo>
                    <a:cubicBezTo>
                      <a:pt x="19374" y="6589"/>
                      <a:pt x="18947" y="6575"/>
                      <a:pt x="18522" y="6559"/>
                    </a:cubicBezTo>
                    <a:cubicBezTo>
                      <a:pt x="18587" y="6084"/>
                      <a:pt x="18568" y="5564"/>
                      <a:pt x="18568" y="5097"/>
                    </a:cubicBezTo>
                    <a:cubicBezTo>
                      <a:pt x="18568" y="5061"/>
                      <a:pt x="18542" y="5043"/>
                      <a:pt x="18515" y="5043"/>
                    </a:cubicBezTo>
                    <a:cubicBezTo>
                      <a:pt x="18488" y="5043"/>
                      <a:pt x="18459" y="5062"/>
                      <a:pt x="18455" y="5097"/>
                    </a:cubicBezTo>
                    <a:cubicBezTo>
                      <a:pt x="18400" y="5561"/>
                      <a:pt x="18322" y="6074"/>
                      <a:pt x="18335" y="6552"/>
                    </a:cubicBezTo>
                    <a:cubicBezTo>
                      <a:pt x="17892" y="6536"/>
                      <a:pt x="17449" y="6520"/>
                      <a:pt x="17006" y="6505"/>
                    </a:cubicBezTo>
                    <a:cubicBezTo>
                      <a:pt x="16996" y="6369"/>
                      <a:pt x="16971" y="6238"/>
                      <a:pt x="16985" y="6098"/>
                    </a:cubicBezTo>
                    <a:cubicBezTo>
                      <a:pt x="16990" y="6048"/>
                      <a:pt x="16945" y="6020"/>
                      <a:pt x="16902" y="6020"/>
                    </a:cubicBezTo>
                    <a:cubicBezTo>
                      <a:pt x="16867" y="6020"/>
                      <a:pt x="16834" y="6038"/>
                      <a:pt x="16826" y="6077"/>
                    </a:cubicBezTo>
                    <a:cubicBezTo>
                      <a:pt x="16802" y="6213"/>
                      <a:pt x="16784" y="6361"/>
                      <a:pt x="16816" y="6498"/>
                    </a:cubicBezTo>
                    <a:lnTo>
                      <a:pt x="15691" y="6457"/>
                    </a:lnTo>
                    <a:cubicBezTo>
                      <a:pt x="15734" y="5956"/>
                      <a:pt x="15632" y="5394"/>
                      <a:pt x="15600" y="4906"/>
                    </a:cubicBezTo>
                    <a:cubicBezTo>
                      <a:pt x="15598" y="4863"/>
                      <a:pt x="15563" y="4841"/>
                      <a:pt x="15530" y="4841"/>
                    </a:cubicBezTo>
                    <a:cubicBezTo>
                      <a:pt x="15497" y="4841"/>
                      <a:pt x="15465" y="4863"/>
                      <a:pt x="15466" y="4906"/>
                    </a:cubicBezTo>
                    <a:cubicBezTo>
                      <a:pt x="15473" y="5390"/>
                      <a:pt x="15414" y="5956"/>
                      <a:pt x="15493" y="6449"/>
                    </a:cubicBezTo>
                    <a:lnTo>
                      <a:pt x="14033" y="6395"/>
                    </a:lnTo>
                    <a:cubicBezTo>
                      <a:pt x="14064" y="6199"/>
                      <a:pt x="14016" y="5987"/>
                      <a:pt x="13928" y="5816"/>
                    </a:cubicBezTo>
                    <a:cubicBezTo>
                      <a:pt x="13916" y="5793"/>
                      <a:pt x="13895" y="5783"/>
                      <a:pt x="13873" y="5783"/>
                    </a:cubicBezTo>
                    <a:cubicBezTo>
                      <a:pt x="13830" y="5783"/>
                      <a:pt x="13784" y="5821"/>
                      <a:pt x="13802" y="5870"/>
                    </a:cubicBezTo>
                    <a:cubicBezTo>
                      <a:pt x="13866" y="6049"/>
                      <a:pt x="13871" y="6208"/>
                      <a:pt x="13861" y="6388"/>
                    </a:cubicBezTo>
                    <a:lnTo>
                      <a:pt x="12913" y="6352"/>
                    </a:lnTo>
                    <a:cubicBezTo>
                      <a:pt x="12915" y="6347"/>
                      <a:pt x="12919" y="6342"/>
                      <a:pt x="12919" y="6337"/>
                    </a:cubicBezTo>
                    <a:cubicBezTo>
                      <a:pt x="12940" y="6077"/>
                      <a:pt x="12891" y="5811"/>
                      <a:pt x="12887" y="5550"/>
                    </a:cubicBezTo>
                    <a:cubicBezTo>
                      <a:pt x="12884" y="5290"/>
                      <a:pt x="12900" y="5025"/>
                      <a:pt x="12921" y="4764"/>
                    </a:cubicBezTo>
                    <a:cubicBezTo>
                      <a:pt x="12924" y="4723"/>
                      <a:pt x="12886" y="4700"/>
                      <a:pt x="12851" y="4700"/>
                    </a:cubicBezTo>
                    <a:cubicBezTo>
                      <a:pt x="12823" y="4700"/>
                      <a:pt x="12797" y="4714"/>
                      <a:pt x="12792" y="4747"/>
                    </a:cubicBezTo>
                    <a:cubicBezTo>
                      <a:pt x="12715" y="5242"/>
                      <a:pt x="12632" y="5856"/>
                      <a:pt x="12768" y="6347"/>
                    </a:cubicBezTo>
                    <a:cubicBezTo>
                      <a:pt x="12220" y="6326"/>
                      <a:pt x="11670" y="6305"/>
                      <a:pt x="11122" y="6286"/>
                    </a:cubicBezTo>
                    <a:cubicBezTo>
                      <a:pt x="11134" y="6081"/>
                      <a:pt x="11118" y="5865"/>
                      <a:pt x="11104" y="5669"/>
                    </a:cubicBezTo>
                    <a:cubicBezTo>
                      <a:pt x="11104" y="5625"/>
                      <a:pt x="11071" y="5602"/>
                      <a:pt x="11037" y="5602"/>
                    </a:cubicBezTo>
                    <a:cubicBezTo>
                      <a:pt x="11004" y="5602"/>
                      <a:pt x="10970" y="5625"/>
                      <a:pt x="10970" y="5669"/>
                    </a:cubicBezTo>
                    <a:cubicBezTo>
                      <a:pt x="10956" y="5864"/>
                      <a:pt x="10940" y="6077"/>
                      <a:pt x="10953" y="6280"/>
                    </a:cubicBezTo>
                    <a:cubicBezTo>
                      <a:pt x="10090" y="6250"/>
                      <a:pt x="9228" y="6219"/>
                      <a:pt x="8366" y="6192"/>
                    </a:cubicBezTo>
                    <a:cubicBezTo>
                      <a:pt x="8358" y="6114"/>
                      <a:pt x="8347" y="6036"/>
                      <a:pt x="8340" y="5958"/>
                    </a:cubicBezTo>
                    <a:cubicBezTo>
                      <a:pt x="8332" y="5846"/>
                      <a:pt x="8332" y="5733"/>
                      <a:pt x="8340" y="5622"/>
                    </a:cubicBezTo>
                    <a:cubicBezTo>
                      <a:pt x="8343" y="5582"/>
                      <a:pt x="8315" y="5562"/>
                      <a:pt x="8286" y="5562"/>
                    </a:cubicBezTo>
                    <a:cubicBezTo>
                      <a:pt x="8255" y="5562"/>
                      <a:pt x="8223" y="5583"/>
                      <a:pt x="8218" y="5622"/>
                    </a:cubicBezTo>
                    <a:cubicBezTo>
                      <a:pt x="8194" y="5795"/>
                      <a:pt x="8171" y="6002"/>
                      <a:pt x="8203" y="6187"/>
                    </a:cubicBezTo>
                    <a:cubicBezTo>
                      <a:pt x="7934" y="6178"/>
                      <a:pt x="7665" y="6168"/>
                      <a:pt x="7397" y="6160"/>
                    </a:cubicBezTo>
                    <a:cubicBezTo>
                      <a:pt x="7478" y="5673"/>
                      <a:pt x="7394" y="5110"/>
                      <a:pt x="7381" y="4621"/>
                    </a:cubicBezTo>
                    <a:cubicBezTo>
                      <a:pt x="7380" y="4582"/>
                      <a:pt x="7351" y="4562"/>
                      <a:pt x="7321" y="4562"/>
                    </a:cubicBezTo>
                    <a:cubicBezTo>
                      <a:pt x="7292" y="4562"/>
                      <a:pt x="7262" y="4582"/>
                      <a:pt x="7261" y="4621"/>
                    </a:cubicBezTo>
                    <a:cubicBezTo>
                      <a:pt x="7247" y="5110"/>
                      <a:pt x="7164" y="5671"/>
                      <a:pt x="7245" y="6157"/>
                    </a:cubicBezTo>
                    <a:cubicBezTo>
                      <a:pt x="6807" y="6144"/>
                      <a:pt x="6370" y="6132"/>
                      <a:pt x="5932" y="6120"/>
                    </a:cubicBezTo>
                    <a:cubicBezTo>
                      <a:pt x="5950" y="5940"/>
                      <a:pt x="5943" y="5751"/>
                      <a:pt x="5953" y="5574"/>
                    </a:cubicBezTo>
                    <a:cubicBezTo>
                      <a:pt x="5954" y="5538"/>
                      <a:pt x="5929" y="5520"/>
                      <a:pt x="5901" y="5520"/>
                    </a:cubicBezTo>
                    <a:cubicBezTo>
                      <a:pt x="5873" y="5520"/>
                      <a:pt x="5844" y="5538"/>
                      <a:pt x="5840" y="5574"/>
                    </a:cubicBezTo>
                    <a:cubicBezTo>
                      <a:pt x="5822" y="5749"/>
                      <a:pt x="5787" y="5936"/>
                      <a:pt x="5778" y="6117"/>
                    </a:cubicBezTo>
                    <a:cubicBezTo>
                      <a:pt x="5464" y="6109"/>
                      <a:pt x="5150" y="6101"/>
                      <a:pt x="4836" y="6095"/>
                    </a:cubicBezTo>
                    <a:cubicBezTo>
                      <a:pt x="4853" y="5655"/>
                      <a:pt x="4810" y="5196"/>
                      <a:pt x="4791" y="4764"/>
                    </a:cubicBezTo>
                    <a:cubicBezTo>
                      <a:pt x="4789" y="4738"/>
                      <a:pt x="4769" y="4725"/>
                      <a:pt x="4749" y="4725"/>
                    </a:cubicBezTo>
                    <a:cubicBezTo>
                      <a:pt x="4729" y="4725"/>
                      <a:pt x="4709" y="4738"/>
                      <a:pt x="4707" y="4764"/>
                    </a:cubicBezTo>
                    <a:cubicBezTo>
                      <a:pt x="4687" y="5194"/>
                      <a:pt x="4646" y="5652"/>
                      <a:pt x="4662" y="6092"/>
                    </a:cubicBezTo>
                    <a:cubicBezTo>
                      <a:pt x="4251" y="6082"/>
                      <a:pt x="3838" y="6074"/>
                      <a:pt x="3427" y="6068"/>
                    </a:cubicBezTo>
                    <a:cubicBezTo>
                      <a:pt x="3427" y="5923"/>
                      <a:pt x="3428" y="5781"/>
                      <a:pt x="3460" y="5634"/>
                    </a:cubicBezTo>
                    <a:cubicBezTo>
                      <a:pt x="3468" y="5597"/>
                      <a:pt x="3438" y="5573"/>
                      <a:pt x="3409" y="5573"/>
                    </a:cubicBezTo>
                    <a:cubicBezTo>
                      <a:pt x="3391" y="5573"/>
                      <a:pt x="3372" y="5583"/>
                      <a:pt x="3366" y="5607"/>
                    </a:cubicBezTo>
                    <a:cubicBezTo>
                      <a:pt x="3326" y="5754"/>
                      <a:pt x="3293" y="5912"/>
                      <a:pt x="3298" y="6066"/>
                    </a:cubicBezTo>
                    <a:cubicBezTo>
                      <a:pt x="3059" y="6063"/>
                      <a:pt x="2819" y="6061"/>
                      <a:pt x="2580" y="6058"/>
                    </a:cubicBezTo>
                    <a:cubicBezTo>
                      <a:pt x="2580" y="5991"/>
                      <a:pt x="2580" y="5924"/>
                      <a:pt x="2576" y="5859"/>
                    </a:cubicBezTo>
                    <a:cubicBezTo>
                      <a:pt x="2577" y="5671"/>
                      <a:pt x="2544" y="5477"/>
                      <a:pt x="2536" y="5290"/>
                    </a:cubicBezTo>
                    <a:cubicBezTo>
                      <a:pt x="2526" y="5069"/>
                      <a:pt x="2528" y="4845"/>
                      <a:pt x="2537" y="4622"/>
                    </a:cubicBezTo>
                    <a:cubicBezTo>
                      <a:pt x="2539" y="4575"/>
                      <a:pt x="2504" y="4552"/>
                      <a:pt x="2468" y="4552"/>
                    </a:cubicBezTo>
                    <a:cubicBezTo>
                      <a:pt x="2432" y="4552"/>
                      <a:pt x="2394" y="4576"/>
                      <a:pt x="2391" y="4622"/>
                    </a:cubicBezTo>
                    <a:cubicBezTo>
                      <a:pt x="2365" y="5029"/>
                      <a:pt x="2314" y="5539"/>
                      <a:pt x="2439" y="5937"/>
                    </a:cubicBezTo>
                    <a:cubicBezTo>
                      <a:pt x="2437" y="5977"/>
                      <a:pt x="2435" y="6017"/>
                      <a:pt x="2437" y="6057"/>
                    </a:cubicBezTo>
                    <a:cubicBezTo>
                      <a:pt x="2051" y="6053"/>
                      <a:pt x="1667" y="6047"/>
                      <a:pt x="1281" y="6044"/>
                    </a:cubicBezTo>
                    <a:cubicBezTo>
                      <a:pt x="1253" y="4217"/>
                      <a:pt x="1195" y="2391"/>
                      <a:pt x="1055" y="569"/>
                    </a:cubicBezTo>
                    <a:lnTo>
                      <a:pt x="1055" y="569"/>
                    </a:lnTo>
                    <a:cubicBezTo>
                      <a:pt x="1446" y="987"/>
                      <a:pt x="1863" y="1380"/>
                      <a:pt x="2305" y="1745"/>
                    </a:cubicBezTo>
                    <a:cubicBezTo>
                      <a:pt x="2317" y="1755"/>
                      <a:pt x="2330" y="1760"/>
                      <a:pt x="2343" y="1760"/>
                    </a:cubicBezTo>
                    <a:cubicBezTo>
                      <a:pt x="2389" y="1760"/>
                      <a:pt x="2428" y="1704"/>
                      <a:pt x="2384" y="1666"/>
                    </a:cubicBezTo>
                    <a:cubicBezTo>
                      <a:pt x="1921" y="1258"/>
                      <a:pt x="1473" y="832"/>
                      <a:pt x="1041" y="391"/>
                    </a:cubicBezTo>
                    <a:cubicBezTo>
                      <a:pt x="1041" y="357"/>
                      <a:pt x="1039" y="329"/>
                      <a:pt x="1036" y="300"/>
                    </a:cubicBezTo>
                    <a:close/>
                    <a:moveTo>
                      <a:pt x="996" y="6329"/>
                    </a:moveTo>
                    <a:cubicBezTo>
                      <a:pt x="1025" y="6390"/>
                      <a:pt x="1086" y="6422"/>
                      <a:pt x="1145" y="6422"/>
                    </a:cubicBezTo>
                    <a:cubicBezTo>
                      <a:pt x="1196" y="6422"/>
                      <a:pt x="1245" y="6398"/>
                      <a:pt x="1270" y="6348"/>
                    </a:cubicBezTo>
                    <a:cubicBezTo>
                      <a:pt x="2407" y="6355"/>
                      <a:pt x="3543" y="6367"/>
                      <a:pt x="4681" y="6385"/>
                    </a:cubicBezTo>
                    <a:cubicBezTo>
                      <a:pt x="4685" y="6426"/>
                      <a:pt x="4717" y="6447"/>
                      <a:pt x="4748" y="6447"/>
                    </a:cubicBezTo>
                    <a:cubicBezTo>
                      <a:pt x="4779" y="6447"/>
                      <a:pt x="4810" y="6427"/>
                      <a:pt x="4815" y="6387"/>
                    </a:cubicBezTo>
                    <a:cubicBezTo>
                      <a:pt x="8395" y="6439"/>
                      <a:pt x="11971" y="6538"/>
                      <a:pt x="15549" y="6662"/>
                    </a:cubicBezTo>
                    <a:cubicBezTo>
                      <a:pt x="15563" y="6679"/>
                      <a:pt x="15582" y="6687"/>
                      <a:pt x="15602" y="6687"/>
                    </a:cubicBezTo>
                    <a:cubicBezTo>
                      <a:pt x="15620" y="6687"/>
                      <a:pt x="15638" y="6681"/>
                      <a:pt x="15651" y="6667"/>
                    </a:cubicBezTo>
                    <a:cubicBezTo>
                      <a:pt x="16032" y="6680"/>
                      <a:pt x="16413" y="6693"/>
                      <a:pt x="16792" y="6707"/>
                    </a:cubicBezTo>
                    <a:cubicBezTo>
                      <a:pt x="17309" y="6724"/>
                      <a:pt x="17827" y="6748"/>
                      <a:pt x="18346" y="6772"/>
                    </a:cubicBezTo>
                    <a:cubicBezTo>
                      <a:pt x="18355" y="6811"/>
                      <a:pt x="18393" y="6837"/>
                      <a:pt x="18428" y="6837"/>
                    </a:cubicBezTo>
                    <a:cubicBezTo>
                      <a:pt x="18456" y="6837"/>
                      <a:pt x="18482" y="6821"/>
                      <a:pt x="18490" y="6783"/>
                    </a:cubicBezTo>
                    <a:cubicBezTo>
                      <a:pt x="18490" y="6782"/>
                      <a:pt x="18490" y="6780"/>
                      <a:pt x="18490" y="6779"/>
                    </a:cubicBezTo>
                    <a:cubicBezTo>
                      <a:pt x="21669" y="6928"/>
                      <a:pt x="24878" y="7148"/>
                      <a:pt x="28070" y="7148"/>
                    </a:cubicBezTo>
                    <a:cubicBezTo>
                      <a:pt x="29502" y="7148"/>
                      <a:pt x="30930" y="7104"/>
                      <a:pt x="32351" y="6989"/>
                    </a:cubicBezTo>
                    <a:lnTo>
                      <a:pt x="32351" y="6989"/>
                    </a:lnTo>
                    <a:cubicBezTo>
                      <a:pt x="32259" y="7074"/>
                      <a:pt x="32163" y="7155"/>
                      <a:pt x="32072" y="7242"/>
                    </a:cubicBezTo>
                    <a:cubicBezTo>
                      <a:pt x="31937" y="7372"/>
                      <a:pt x="31777" y="7501"/>
                      <a:pt x="31664" y="7654"/>
                    </a:cubicBezTo>
                    <a:cubicBezTo>
                      <a:pt x="26428" y="7389"/>
                      <a:pt x="21188" y="7212"/>
                      <a:pt x="15949" y="7056"/>
                    </a:cubicBezTo>
                    <a:lnTo>
                      <a:pt x="15949" y="7054"/>
                    </a:lnTo>
                    <a:cubicBezTo>
                      <a:pt x="11809" y="6931"/>
                      <a:pt x="7638" y="6745"/>
                      <a:pt x="3484" y="6745"/>
                    </a:cubicBezTo>
                    <a:cubicBezTo>
                      <a:pt x="2492" y="6745"/>
                      <a:pt x="1501" y="6756"/>
                      <a:pt x="512" y="6780"/>
                    </a:cubicBezTo>
                    <a:cubicBezTo>
                      <a:pt x="585" y="6705"/>
                      <a:pt x="653" y="6621"/>
                      <a:pt x="725" y="6552"/>
                    </a:cubicBezTo>
                    <a:cubicBezTo>
                      <a:pt x="811" y="6473"/>
                      <a:pt x="904" y="6399"/>
                      <a:pt x="996" y="6329"/>
                    </a:cubicBezTo>
                    <a:close/>
                    <a:moveTo>
                      <a:pt x="969" y="0"/>
                    </a:moveTo>
                    <a:cubicBezTo>
                      <a:pt x="908" y="0"/>
                      <a:pt x="855" y="41"/>
                      <a:pt x="842" y="101"/>
                    </a:cubicBezTo>
                    <a:cubicBezTo>
                      <a:pt x="813" y="121"/>
                      <a:pt x="784" y="144"/>
                      <a:pt x="755" y="166"/>
                    </a:cubicBezTo>
                    <a:cubicBezTo>
                      <a:pt x="676" y="231"/>
                      <a:pt x="598" y="300"/>
                      <a:pt x="518" y="367"/>
                    </a:cubicBezTo>
                    <a:cubicBezTo>
                      <a:pt x="406" y="462"/>
                      <a:pt x="242" y="568"/>
                      <a:pt x="148" y="695"/>
                    </a:cubicBezTo>
                    <a:cubicBezTo>
                      <a:pt x="138" y="689"/>
                      <a:pt x="126" y="687"/>
                      <a:pt x="114" y="687"/>
                    </a:cubicBezTo>
                    <a:cubicBezTo>
                      <a:pt x="75" y="687"/>
                      <a:pt x="33" y="714"/>
                      <a:pt x="32" y="760"/>
                    </a:cubicBezTo>
                    <a:cubicBezTo>
                      <a:pt x="2" y="2750"/>
                      <a:pt x="104" y="4727"/>
                      <a:pt x="5" y="6718"/>
                    </a:cubicBezTo>
                    <a:cubicBezTo>
                      <a:pt x="0" y="6796"/>
                      <a:pt x="56" y="6831"/>
                      <a:pt x="116" y="6833"/>
                    </a:cubicBezTo>
                    <a:cubicBezTo>
                      <a:pt x="102" y="6873"/>
                      <a:pt x="120" y="6924"/>
                      <a:pt x="174" y="6927"/>
                    </a:cubicBezTo>
                    <a:cubicBezTo>
                      <a:pt x="5421" y="7190"/>
                      <a:pt x="10696" y="7140"/>
                      <a:pt x="15949" y="7292"/>
                    </a:cubicBezTo>
                    <a:cubicBezTo>
                      <a:pt x="21207" y="7443"/>
                      <a:pt x="26460" y="7676"/>
                      <a:pt x="31715" y="7912"/>
                    </a:cubicBezTo>
                    <a:cubicBezTo>
                      <a:pt x="31716" y="7912"/>
                      <a:pt x="31717" y="7912"/>
                      <a:pt x="31718" y="7912"/>
                    </a:cubicBezTo>
                    <a:cubicBezTo>
                      <a:pt x="31802" y="7912"/>
                      <a:pt x="31841" y="7843"/>
                      <a:pt x="31835" y="7775"/>
                    </a:cubicBezTo>
                    <a:cubicBezTo>
                      <a:pt x="31973" y="7663"/>
                      <a:pt x="32093" y="7513"/>
                      <a:pt x="32215" y="7384"/>
                    </a:cubicBezTo>
                    <a:cubicBezTo>
                      <a:pt x="32340" y="7250"/>
                      <a:pt x="32461" y="7112"/>
                      <a:pt x="32580" y="6973"/>
                    </a:cubicBezTo>
                    <a:cubicBezTo>
                      <a:pt x="32655" y="6967"/>
                      <a:pt x="32706" y="6897"/>
                      <a:pt x="32690" y="6823"/>
                    </a:cubicBezTo>
                    <a:cubicBezTo>
                      <a:pt x="32690" y="6803"/>
                      <a:pt x="32681" y="6783"/>
                      <a:pt x="32663" y="6772"/>
                    </a:cubicBezTo>
                    <a:cubicBezTo>
                      <a:pt x="32662" y="6771"/>
                      <a:pt x="32662" y="6768"/>
                      <a:pt x="32659" y="6766"/>
                    </a:cubicBezTo>
                    <a:cubicBezTo>
                      <a:pt x="32665" y="6750"/>
                      <a:pt x="32668" y="6732"/>
                      <a:pt x="32670" y="6717"/>
                    </a:cubicBezTo>
                    <a:cubicBezTo>
                      <a:pt x="32692" y="5131"/>
                      <a:pt x="32694" y="3523"/>
                      <a:pt x="32491" y="1949"/>
                    </a:cubicBezTo>
                    <a:cubicBezTo>
                      <a:pt x="32484" y="1884"/>
                      <a:pt x="32430" y="1836"/>
                      <a:pt x="32365" y="1836"/>
                    </a:cubicBezTo>
                    <a:cubicBezTo>
                      <a:pt x="32358" y="1836"/>
                      <a:pt x="32351" y="1837"/>
                      <a:pt x="32343" y="1838"/>
                    </a:cubicBezTo>
                    <a:cubicBezTo>
                      <a:pt x="32327" y="1827"/>
                      <a:pt x="32310" y="1820"/>
                      <a:pt x="32290" y="1819"/>
                    </a:cubicBezTo>
                    <a:cubicBezTo>
                      <a:pt x="22981" y="804"/>
                      <a:pt x="13519" y="354"/>
                      <a:pt x="4139" y="85"/>
                    </a:cubicBezTo>
                    <a:cubicBezTo>
                      <a:pt x="4110" y="64"/>
                      <a:pt x="4083" y="42"/>
                      <a:pt x="4055" y="19"/>
                    </a:cubicBezTo>
                    <a:cubicBezTo>
                      <a:pt x="4047" y="14"/>
                      <a:pt x="4038" y="11"/>
                      <a:pt x="4030" y="11"/>
                    </a:cubicBezTo>
                    <a:cubicBezTo>
                      <a:pt x="3999" y="11"/>
                      <a:pt x="3973" y="49"/>
                      <a:pt x="3983" y="80"/>
                    </a:cubicBezTo>
                    <a:cubicBezTo>
                      <a:pt x="2980" y="51"/>
                      <a:pt x="1976" y="26"/>
                      <a:pt x="975" y="0"/>
                    </a:cubicBezTo>
                    <a:cubicBezTo>
                      <a:pt x="973" y="0"/>
                      <a:pt x="971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3180625" y="4318825"/>
                <a:ext cx="8475" cy="439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756" extrusionOk="0">
                    <a:moveTo>
                      <a:pt x="150" y="1"/>
                    </a:moveTo>
                    <a:cubicBezTo>
                      <a:pt x="113" y="1"/>
                      <a:pt x="76" y="25"/>
                      <a:pt x="74" y="73"/>
                    </a:cubicBezTo>
                    <a:cubicBezTo>
                      <a:pt x="50" y="578"/>
                      <a:pt x="1" y="1232"/>
                      <a:pt x="191" y="1710"/>
                    </a:cubicBezTo>
                    <a:cubicBezTo>
                      <a:pt x="200" y="1741"/>
                      <a:pt x="225" y="1756"/>
                      <a:pt x="251" y="1756"/>
                    </a:cubicBezTo>
                    <a:cubicBezTo>
                      <a:pt x="283" y="1756"/>
                      <a:pt x="316" y="1733"/>
                      <a:pt x="317" y="1692"/>
                    </a:cubicBezTo>
                    <a:cubicBezTo>
                      <a:pt x="339" y="1426"/>
                      <a:pt x="272" y="1150"/>
                      <a:pt x="251" y="884"/>
                    </a:cubicBezTo>
                    <a:cubicBezTo>
                      <a:pt x="230" y="615"/>
                      <a:pt x="224" y="344"/>
                      <a:pt x="222" y="73"/>
                    </a:cubicBezTo>
                    <a:cubicBezTo>
                      <a:pt x="222" y="25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61" name="Google Shape;461;p27"/>
          <p:cNvGrpSpPr/>
          <p:nvPr/>
        </p:nvGrpSpPr>
        <p:grpSpPr>
          <a:xfrm flipH="1">
            <a:off x="10079067" y="4725385"/>
            <a:ext cx="2008400" cy="1959433"/>
            <a:chOff x="65575" y="3544038"/>
            <a:chExt cx="1506300" cy="1469575"/>
          </a:xfrm>
        </p:grpSpPr>
        <p:sp>
          <p:nvSpPr>
            <p:cNvPr id="462" name="Google Shape;462;p27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3" name="Google Shape;463;p27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4" name="Google Shape;464;p27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65" name="Google Shape;465;p27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3147970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8"/>
          <p:cNvSpPr txBox="1">
            <a:spLocks noGrp="1"/>
          </p:cNvSpPr>
          <p:nvPr>
            <p:ph type="title"/>
          </p:nvPr>
        </p:nvSpPr>
        <p:spPr>
          <a:xfrm>
            <a:off x="950967" y="815633"/>
            <a:ext cx="7323600" cy="18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10133"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8"/>
          <p:cNvSpPr txBox="1">
            <a:spLocks noGrp="1"/>
          </p:cNvSpPr>
          <p:nvPr>
            <p:ph type="subTitle" idx="1"/>
          </p:nvPr>
        </p:nvSpPr>
        <p:spPr>
          <a:xfrm>
            <a:off x="5156867" y="3062779"/>
            <a:ext cx="6084400" cy="1856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28"/>
          <p:cNvSpPr txBox="1"/>
          <p:nvPr/>
        </p:nvSpPr>
        <p:spPr>
          <a:xfrm>
            <a:off x="950967" y="5486400"/>
            <a:ext cx="10290000" cy="6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333" b="1">
                <a:solidFill>
                  <a:schemeClr val="hlink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333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includes icons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333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333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33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0" name="Google Shape;470;p28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71" name="Google Shape;471;p28"/>
          <p:cNvGrpSpPr/>
          <p:nvPr/>
        </p:nvGrpSpPr>
        <p:grpSpPr>
          <a:xfrm>
            <a:off x="8464734" y="225704"/>
            <a:ext cx="2302333" cy="248521"/>
            <a:chOff x="6348550" y="169277"/>
            <a:chExt cx="1726750" cy="186391"/>
          </a:xfrm>
        </p:grpSpPr>
        <p:sp>
          <p:nvSpPr>
            <p:cNvPr id="472" name="Google Shape;472;p28"/>
            <p:cNvSpPr/>
            <p:nvPr/>
          </p:nvSpPr>
          <p:spPr>
            <a:xfrm>
              <a:off x="6523050" y="169277"/>
              <a:ext cx="1552250" cy="29125"/>
            </a:xfrm>
            <a:custGeom>
              <a:avLst/>
              <a:gdLst/>
              <a:ahLst/>
              <a:cxnLst/>
              <a:rect l="l" t="t" r="r" b="b"/>
              <a:pathLst>
                <a:path w="62090" h="1165" extrusionOk="0">
                  <a:moveTo>
                    <a:pt x="0" y="1165"/>
                  </a:moveTo>
                  <a:cubicBezTo>
                    <a:pt x="13442" y="267"/>
                    <a:pt x="26942" y="797"/>
                    <a:pt x="40414" y="797"/>
                  </a:cubicBezTo>
                  <a:cubicBezTo>
                    <a:pt x="47640" y="797"/>
                    <a:pt x="55236" y="-1124"/>
                    <a:pt x="62090" y="1165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3" name="Google Shape;473;p28"/>
            <p:cNvSpPr/>
            <p:nvPr/>
          </p:nvSpPr>
          <p:spPr>
            <a:xfrm>
              <a:off x="6348550" y="322643"/>
              <a:ext cx="1653275" cy="33025"/>
            </a:xfrm>
            <a:custGeom>
              <a:avLst/>
              <a:gdLst/>
              <a:ahLst/>
              <a:cxnLst/>
              <a:rect l="l" t="t" r="r" b="b"/>
              <a:pathLst>
                <a:path w="66131" h="1321" extrusionOk="0">
                  <a:moveTo>
                    <a:pt x="0" y="1321"/>
                  </a:moveTo>
                  <a:cubicBezTo>
                    <a:pt x="8364" y="-1069"/>
                    <a:pt x="17387" y="586"/>
                    <a:pt x="26085" y="586"/>
                  </a:cubicBezTo>
                  <a:cubicBezTo>
                    <a:pt x="39434" y="586"/>
                    <a:pt x="52782" y="586"/>
                    <a:pt x="66131" y="586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474" name="Google Shape;474;p28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475" name="Google Shape;475;p28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6" name="Google Shape;476;p28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7" name="Google Shape;477;p28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78" name="Google Shape;478;p28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59913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0" name="Google Shape;480;p29"/>
          <p:cNvGrpSpPr/>
          <p:nvPr/>
        </p:nvGrpSpPr>
        <p:grpSpPr>
          <a:xfrm rot="7544329">
            <a:off x="10918526" y="5422562"/>
            <a:ext cx="1418021" cy="1444421"/>
            <a:chOff x="-17750" y="434255"/>
            <a:chExt cx="1063500" cy="1083300"/>
          </a:xfrm>
        </p:grpSpPr>
        <p:sp>
          <p:nvSpPr>
            <p:cNvPr id="481" name="Google Shape;481;p29"/>
            <p:cNvSpPr/>
            <p:nvPr/>
          </p:nvSpPr>
          <p:spPr>
            <a:xfrm rot="6883208">
              <a:off x="99352" y="581393"/>
              <a:ext cx="829296" cy="789024"/>
            </a:xfrm>
            <a:prstGeom prst="chord">
              <a:avLst>
                <a:gd name="adj1" fmla="val 2700000"/>
                <a:gd name="adj2" fmla="val 162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2" name="Google Shape;482;p29"/>
            <p:cNvGrpSpPr/>
            <p:nvPr/>
          </p:nvGrpSpPr>
          <p:grpSpPr>
            <a:xfrm>
              <a:off x="211325" y="684125"/>
              <a:ext cx="800883" cy="497636"/>
              <a:chOff x="135125" y="607925"/>
              <a:chExt cx="800883" cy="497636"/>
            </a:xfrm>
          </p:grpSpPr>
          <p:sp>
            <p:nvSpPr>
              <p:cNvPr id="483" name="Google Shape;483;p29"/>
              <p:cNvSpPr/>
              <p:nvPr/>
            </p:nvSpPr>
            <p:spPr>
              <a:xfrm>
                <a:off x="135125" y="607925"/>
                <a:ext cx="800883" cy="497636"/>
              </a:xfrm>
              <a:custGeom>
                <a:avLst/>
                <a:gdLst/>
                <a:ahLst/>
                <a:cxnLst/>
                <a:rect l="l" t="t" r="r" b="b"/>
                <a:pathLst>
                  <a:path w="24065" h="14953" extrusionOk="0">
                    <a:moveTo>
                      <a:pt x="11395" y="301"/>
                    </a:moveTo>
                    <a:cubicBezTo>
                      <a:pt x="11456" y="301"/>
                      <a:pt x="11518" y="301"/>
                      <a:pt x="11579" y="302"/>
                    </a:cubicBezTo>
                    <a:cubicBezTo>
                      <a:pt x="14996" y="350"/>
                      <a:pt x="18810" y="1086"/>
                      <a:pt x="20845" y="4094"/>
                    </a:cubicBezTo>
                    <a:cubicBezTo>
                      <a:pt x="22836" y="7036"/>
                      <a:pt x="22729" y="10715"/>
                      <a:pt x="22159" y="14073"/>
                    </a:cubicBezTo>
                    <a:cubicBezTo>
                      <a:pt x="21824" y="14063"/>
                      <a:pt x="21489" y="14052"/>
                      <a:pt x="21155" y="14042"/>
                    </a:cubicBezTo>
                    <a:cubicBezTo>
                      <a:pt x="21217" y="13893"/>
                      <a:pt x="21239" y="13730"/>
                      <a:pt x="21218" y="13571"/>
                    </a:cubicBezTo>
                    <a:cubicBezTo>
                      <a:pt x="21212" y="13536"/>
                      <a:pt x="21178" y="13516"/>
                      <a:pt x="21144" y="13516"/>
                    </a:cubicBezTo>
                    <a:cubicBezTo>
                      <a:pt x="21118" y="13516"/>
                      <a:pt x="21093" y="13528"/>
                      <a:pt x="21081" y="13553"/>
                    </a:cubicBezTo>
                    <a:cubicBezTo>
                      <a:pt x="21016" y="13705"/>
                      <a:pt x="20995" y="13873"/>
                      <a:pt x="21021" y="14036"/>
                    </a:cubicBezTo>
                    <a:lnTo>
                      <a:pt x="21021" y="14038"/>
                    </a:lnTo>
                    <a:cubicBezTo>
                      <a:pt x="20570" y="14025"/>
                      <a:pt x="20119" y="14012"/>
                      <a:pt x="19668" y="13998"/>
                    </a:cubicBezTo>
                    <a:cubicBezTo>
                      <a:pt x="19766" y="13429"/>
                      <a:pt x="19827" y="12833"/>
                      <a:pt x="19771" y="12261"/>
                    </a:cubicBezTo>
                    <a:cubicBezTo>
                      <a:pt x="19766" y="12208"/>
                      <a:pt x="19726" y="12182"/>
                      <a:pt x="19687" y="12182"/>
                    </a:cubicBezTo>
                    <a:cubicBezTo>
                      <a:pt x="19648" y="12182"/>
                      <a:pt x="19610" y="12208"/>
                      <a:pt x="19607" y="12261"/>
                    </a:cubicBezTo>
                    <a:cubicBezTo>
                      <a:pt x="19570" y="12841"/>
                      <a:pt x="19553" y="13414"/>
                      <a:pt x="19486" y="13993"/>
                    </a:cubicBezTo>
                    <a:cubicBezTo>
                      <a:pt x="19043" y="13979"/>
                      <a:pt x="18600" y="13968"/>
                      <a:pt x="18157" y="13953"/>
                    </a:cubicBezTo>
                    <a:cubicBezTo>
                      <a:pt x="18138" y="13705"/>
                      <a:pt x="18152" y="13462"/>
                      <a:pt x="18184" y="13212"/>
                    </a:cubicBezTo>
                    <a:cubicBezTo>
                      <a:pt x="18189" y="13168"/>
                      <a:pt x="18154" y="13146"/>
                      <a:pt x="18118" y="13146"/>
                    </a:cubicBezTo>
                    <a:cubicBezTo>
                      <a:pt x="18088" y="13146"/>
                      <a:pt x="18057" y="13161"/>
                      <a:pt x="18047" y="13193"/>
                    </a:cubicBezTo>
                    <a:cubicBezTo>
                      <a:pt x="17973" y="13438"/>
                      <a:pt x="17967" y="13697"/>
                      <a:pt x="18002" y="13948"/>
                    </a:cubicBezTo>
                    <a:cubicBezTo>
                      <a:pt x="17495" y="13931"/>
                      <a:pt x="16987" y="13915"/>
                      <a:pt x="16478" y="13897"/>
                    </a:cubicBezTo>
                    <a:cubicBezTo>
                      <a:pt x="16522" y="13234"/>
                      <a:pt x="16595" y="12536"/>
                      <a:pt x="16560" y="11881"/>
                    </a:cubicBezTo>
                    <a:cubicBezTo>
                      <a:pt x="16559" y="11852"/>
                      <a:pt x="16534" y="11834"/>
                      <a:pt x="16510" y="11834"/>
                    </a:cubicBezTo>
                    <a:cubicBezTo>
                      <a:pt x="16491" y="11834"/>
                      <a:pt x="16473" y="11845"/>
                      <a:pt x="16467" y="11868"/>
                    </a:cubicBezTo>
                    <a:cubicBezTo>
                      <a:pt x="16310" y="12493"/>
                      <a:pt x="16314" y="13238"/>
                      <a:pt x="16361" y="13894"/>
                    </a:cubicBezTo>
                    <a:cubicBezTo>
                      <a:pt x="15796" y="13875"/>
                      <a:pt x="15234" y="13856"/>
                      <a:pt x="14670" y="13838"/>
                    </a:cubicBezTo>
                    <a:cubicBezTo>
                      <a:pt x="14684" y="13625"/>
                      <a:pt x="14690" y="13403"/>
                      <a:pt x="14658" y="13196"/>
                    </a:cubicBezTo>
                    <a:cubicBezTo>
                      <a:pt x="14654" y="13163"/>
                      <a:pt x="14624" y="13147"/>
                      <a:pt x="14594" y="13147"/>
                    </a:cubicBezTo>
                    <a:cubicBezTo>
                      <a:pt x="14564" y="13147"/>
                      <a:pt x="14534" y="13163"/>
                      <a:pt x="14529" y="13196"/>
                    </a:cubicBezTo>
                    <a:cubicBezTo>
                      <a:pt x="14499" y="13402"/>
                      <a:pt x="14504" y="13622"/>
                      <a:pt x="14518" y="13834"/>
                    </a:cubicBezTo>
                    <a:cubicBezTo>
                      <a:pt x="14040" y="13818"/>
                      <a:pt x="13562" y="13802"/>
                      <a:pt x="13084" y="13786"/>
                    </a:cubicBezTo>
                    <a:cubicBezTo>
                      <a:pt x="13063" y="13164"/>
                      <a:pt x="13095" y="12544"/>
                      <a:pt x="13071" y="11926"/>
                    </a:cubicBezTo>
                    <a:cubicBezTo>
                      <a:pt x="13069" y="11879"/>
                      <a:pt x="13026" y="11850"/>
                      <a:pt x="12986" y="11850"/>
                    </a:cubicBezTo>
                    <a:cubicBezTo>
                      <a:pt x="12956" y="11850"/>
                      <a:pt x="12927" y="11867"/>
                      <a:pt x="12921" y="11905"/>
                    </a:cubicBezTo>
                    <a:cubicBezTo>
                      <a:pt x="12824" y="12509"/>
                      <a:pt x="12872" y="13172"/>
                      <a:pt x="12959" y="13781"/>
                    </a:cubicBezTo>
                    <a:cubicBezTo>
                      <a:pt x="12492" y="13767"/>
                      <a:pt x="12025" y="13751"/>
                      <a:pt x="11558" y="13738"/>
                    </a:cubicBezTo>
                    <a:cubicBezTo>
                      <a:pt x="11562" y="13547"/>
                      <a:pt x="11573" y="13356"/>
                      <a:pt x="11589" y="13164"/>
                    </a:cubicBezTo>
                    <a:cubicBezTo>
                      <a:pt x="11592" y="13125"/>
                      <a:pt x="11560" y="13104"/>
                      <a:pt x="11528" y="13104"/>
                    </a:cubicBezTo>
                    <a:cubicBezTo>
                      <a:pt x="11502" y="13104"/>
                      <a:pt x="11476" y="13118"/>
                      <a:pt x="11469" y="13147"/>
                    </a:cubicBezTo>
                    <a:cubicBezTo>
                      <a:pt x="11425" y="13340"/>
                      <a:pt x="11409" y="13537"/>
                      <a:pt x="11425" y="13733"/>
                    </a:cubicBezTo>
                    <a:cubicBezTo>
                      <a:pt x="11034" y="13722"/>
                      <a:pt x="10644" y="13709"/>
                      <a:pt x="10255" y="13700"/>
                    </a:cubicBezTo>
                    <a:cubicBezTo>
                      <a:pt x="10261" y="13030"/>
                      <a:pt x="10242" y="12356"/>
                      <a:pt x="10208" y="11688"/>
                    </a:cubicBezTo>
                    <a:cubicBezTo>
                      <a:pt x="10205" y="11630"/>
                      <a:pt x="10159" y="11601"/>
                      <a:pt x="10113" y="11601"/>
                    </a:cubicBezTo>
                    <a:cubicBezTo>
                      <a:pt x="10068" y="11601"/>
                      <a:pt x="10024" y="11630"/>
                      <a:pt x="10025" y="11688"/>
                    </a:cubicBezTo>
                    <a:cubicBezTo>
                      <a:pt x="10035" y="12356"/>
                      <a:pt x="10060" y="13029"/>
                      <a:pt x="10110" y="13695"/>
                    </a:cubicBezTo>
                    <a:cubicBezTo>
                      <a:pt x="9625" y="13684"/>
                      <a:pt x="9141" y="13668"/>
                      <a:pt x="8656" y="13658"/>
                    </a:cubicBezTo>
                    <a:cubicBezTo>
                      <a:pt x="8670" y="13446"/>
                      <a:pt x="8674" y="13234"/>
                      <a:pt x="8664" y="13024"/>
                    </a:cubicBezTo>
                    <a:cubicBezTo>
                      <a:pt x="8662" y="12975"/>
                      <a:pt x="8625" y="12951"/>
                      <a:pt x="8588" y="12951"/>
                    </a:cubicBezTo>
                    <a:cubicBezTo>
                      <a:pt x="8552" y="12951"/>
                      <a:pt x="8515" y="12975"/>
                      <a:pt x="8513" y="13024"/>
                    </a:cubicBezTo>
                    <a:cubicBezTo>
                      <a:pt x="8505" y="13234"/>
                      <a:pt x="8508" y="13445"/>
                      <a:pt x="8522" y="13655"/>
                    </a:cubicBezTo>
                    <a:cubicBezTo>
                      <a:pt x="8108" y="13646"/>
                      <a:pt x="7695" y="13633"/>
                      <a:pt x="7281" y="13626"/>
                    </a:cubicBezTo>
                    <a:cubicBezTo>
                      <a:pt x="7336" y="13008"/>
                      <a:pt x="7386" y="12318"/>
                      <a:pt x="7268" y="11719"/>
                    </a:cubicBezTo>
                    <a:cubicBezTo>
                      <a:pt x="7261" y="11683"/>
                      <a:pt x="7237" y="11668"/>
                      <a:pt x="7210" y="11668"/>
                    </a:cubicBezTo>
                    <a:cubicBezTo>
                      <a:pt x="7175" y="11668"/>
                      <a:pt x="7135" y="11696"/>
                      <a:pt x="7129" y="11738"/>
                    </a:cubicBezTo>
                    <a:cubicBezTo>
                      <a:pt x="7058" y="12347"/>
                      <a:pt x="7110" y="13002"/>
                      <a:pt x="7117" y="13625"/>
                    </a:cubicBezTo>
                    <a:cubicBezTo>
                      <a:pt x="6755" y="13620"/>
                      <a:pt x="6395" y="13612"/>
                      <a:pt x="6033" y="13609"/>
                    </a:cubicBezTo>
                    <a:cubicBezTo>
                      <a:pt x="6009" y="13414"/>
                      <a:pt x="5999" y="13220"/>
                      <a:pt x="5993" y="13024"/>
                    </a:cubicBezTo>
                    <a:cubicBezTo>
                      <a:pt x="5991" y="12981"/>
                      <a:pt x="5952" y="12954"/>
                      <a:pt x="5916" y="12954"/>
                    </a:cubicBezTo>
                    <a:cubicBezTo>
                      <a:pt x="5888" y="12954"/>
                      <a:pt x="5862" y="12970"/>
                      <a:pt x="5854" y="13005"/>
                    </a:cubicBezTo>
                    <a:cubicBezTo>
                      <a:pt x="5816" y="13204"/>
                      <a:pt x="5821" y="13410"/>
                      <a:pt x="5869" y="13609"/>
                    </a:cubicBezTo>
                    <a:cubicBezTo>
                      <a:pt x="5441" y="13606"/>
                      <a:pt x="5014" y="13599"/>
                      <a:pt x="4587" y="13599"/>
                    </a:cubicBezTo>
                    <a:cubicBezTo>
                      <a:pt x="4574" y="13343"/>
                      <a:pt x="4562" y="13088"/>
                      <a:pt x="4563" y="12830"/>
                    </a:cubicBezTo>
                    <a:cubicBezTo>
                      <a:pt x="4566" y="12516"/>
                      <a:pt x="4621" y="12189"/>
                      <a:pt x="4584" y="11878"/>
                    </a:cubicBezTo>
                    <a:cubicBezTo>
                      <a:pt x="4579" y="11838"/>
                      <a:pt x="4547" y="11814"/>
                      <a:pt x="4515" y="11814"/>
                    </a:cubicBezTo>
                    <a:cubicBezTo>
                      <a:pt x="4490" y="11814"/>
                      <a:pt x="4466" y="11828"/>
                      <a:pt x="4455" y="11861"/>
                    </a:cubicBezTo>
                    <a:cubicBezTo>
                      <a:pt x="4286" y="12375"/>
                      <a:pt x="4335" y="13042"/>
                      <a:pt x="4409" y="13599"/>
                    </a:cubicBezTo>
                    <a:cubicBezTo>
                      <a:pt x="4194" y="13599"/>
                      <a:pt x="3980" y="13599"/>
                      <a:pt x="3766" y="13599"/>
                    </a:cubicBezTo>
                    <a:cubicBezTo>
                      <a:pt x="3552" y="13599"/>
                      <a:pt x="3338" y="13599"/>
                      <a:pt x="3124" y="13601"/>
                    </a:cubicBezTo>
                    <a:cubicBezTo>
                      <a:pt x="3159" y="13405"/>
                      <a:pt x="3159" y="13203"/>
                      <a:pt x="3124" y="13005"/>
                    </a:cubicBezTo>
                    <a:cubicBezTo>
                      <a:pt x="3118" y="12971"/>
                      <a:pt x="3090" y="12955"/>
                      <a:pt x="3062" y="12955"/>
                    </a:cubicBezTo>
                    <a:cubicBezTo>
                      <a:pt x="3026" y="12955"/>
                      <a:pt x="2987" y="12980"/>
                      <a:pt x="2987" y="13024"/>
                    </a:cubicBezTo>
                    <a:cubicBezTo>
                      <a:pt x="2990" y="13217"/>
                      <a:pt x="2981" y="13411"/>
                      <a:pt x="2960" y="13603"/>
                    </a:cubicBezTo>
                    <a:cubicBezTo>
                      <a:pt x="2655" y="13606"/>
                      <a:pt x="2349" y="13606"/>
                      <a:pt x="2045" y="13611"/>
                    </a:cubicBezTo>
                    <a:cubicBezTo>
                      <a:pt x="2109" y="12963"/>
                      <a:pt x="2112" y="12289"/>
                      <a:pt x="2083" y="11642"/>
                    </a:cubicBezTo>
                    <a:cubicBezTo>
                      <a:pt x="2081" y="11588"/>
                      <a:pt x="2041" y="11561"/>
                      <a:pt x="2001" y="11561"/>
                    </a:cubicBezTo>
                    <a:cubicBezTo>
                      <a:pt x="1961" y="11561"/>
                      <a:pt x="1920" y="11589"/>
                      <a:pt x="1916" y="11642"/>
                    </a:cubicBezTo>
                    <a:cubicBezTo>
                      <a:pt x="1871" y="12288"/>
                      <a:pt x="1859" y="12965"/>
                      <a:pt x="1908" y="13614"/>
                    </a:cubicBezTo>
                    <a:cubicBezTo>
                      <a:pt x="1510" y="13620"/>
                      <a:pt x="1111" y="13623"/>
                      <a:pt x="713" y="13634"/>
                    </a:cubicBezTo>
                    <a:cubicBezTo>
                      <a:pt x="698" y="13349"/>
                      <a:pt x="690" y="13067"/>
                      <a:pt x="687" y="12787"/>
                    </a:cubicBezTo>
                    <a:cubicBezTo>
                      <a:pt x="690" y="12783"/>
                      <a:pt x="692" y="12782"/>
                      <a:pt x="695" y="12777"/>
                    </a:cubicBezTo>
                    <a:cubicBezTo>
                      <a:pt x="706" y="12761"/>
                      <a:pt x="701" y="12742"/>
                      <a:pt x="686" y="12732"/>
                    </a:cubicBezTo>
                    <a:lnTo>
                      <a:pt x="686" y="12685"/>
                    </a:lnTo>
                    <a:cubicBezTo>
                      <a:pt x="796" y="12565"/>
                      <a:pt x="939" y="12457"/>
                      <a:pt x="1055" y="12347"/>
                    </a:cubicBezTo>
                    <a:cubicBezTo>
                      <a:pt x="1196" y="12213"/>
                      <a:pt x="1334" y="12074"/>
                      <a:pt x="1473" y="11937"/>
                    </a:cubicBezTo>
                    <a:cubicBezTo>
                      <a:pt x="1506" y="11904"/>
                      <a:pt x="1475" y="11858"/>
                      <a:pt x="1439" y="11858"/>
                    </a:cubicBezTo>
                    <a:cubicBezTo>
                      <a:pt x="1428" y="11858"/>
                      <a:pt x="1417" y="11862"/>
                      <a:pt x="1408" y="11872"/>
                    </a:cubicBezTo>
                    <a:cubicBezTo>
                      <a:pt x="1274" y="11998"/>
                      <a:pt x="1138" y="12122"/>
                      <a:pt x="1006" y="12251"/>
                    </a:cubicBezTo>
                    <a:cubicBezTo>
                      <a:pt x="910" y="12343"/>
                      <a:pt x="783" y="12441"/>
                      <a:pt x="686" y="12547"/>
                    </a:cubicBezTo>
                    <a:cubicBezTo>
                      <a:pt x="686" y="12367"/>
                      <a:pt x="689" y="12187"/>
                      <a:pt x="693" y="12007"/>
                    </a:cubicBezTo>
                    <a:cubicBezTo>
                      <a:pt x="1146" y="11639"/>
                      <a:pt x="1576" y="11245"/>
                      <a:pt x="1984" y="10828"/>
                    </a:cubicBezTo>
                    <a:cubicBezTo>
                      <a:pt x="2009" y="10802"/>
                      <a:pt x="1986" y="10767"/>
                      <a:pt x="1958" y="10767"/>
                    </a:cubicBezTo>
                    <a:cubicBezTo>
                      <a:pt x="1950" y="10767"/>
                      <a:pt x="1941" y="10770"/>
                      <a:pt x="1933" y="10777"/>
                    </a:cubicBezTo>
                    <a:cubicBezTo>
                      <a:pt x="1525" y="11158"/>
                      <a:pt x="1114" y="11535"/>
                      <a:pt x="697" y="11907"/>
                    </a:cubicBezTo>
                    <a:cubicBezTo>
                      <a:pt x="705" y="11669"/>
                      <a:pt x="719" y="11433"/>
                      <a:pt x="738" y="11198"/>
                    </a:cubicBezTo>
                    <a:cubicBezTo>
                      <a:pt x="1184" y="10754"/>
                      <a:pt x="1631" y="10313"/>
                      <a:pt x="2093" y="9887"/>
                    </a:cubicBezTo>
                    <a:cubicBezTo>
                      <a:pt x="2121" y="9860"/>
                      <a:pt x="2094" y="9821"/>
                      <a:pt x="2063" y="9821"/>
                    </a:cubicBezTo>
                    <a:cubicBezTo>
                      <a:pt x="2054" y="9821"/>
                      <a:pt x="2045" y="9824"/>
                      <a:pt x="2037" y="9832"/>
                    </a:cubicBezTo>
                    <a:cubicBezTo>
                      <a:pt x="1584" y="10235"/>
                      <a:pt x="1153" y="10662"/>
                      <a:pt x="745" y="11111"/>
                    </a:cubicBezTo>
                    <a:cubicBezTo>
                      <a:pt x="775" y="10743"/>
                      <a:pt x="823" y="10380"/>
                      <a:pt x="878" y="10018"/>
                    </a:cubicBezTo>
                    <a:cubicBezTo>
                      <a:pt x="880" y="10016"/>
                      <a:pt x="883" y="10018"/>
                      <a:pt x="886" y="10015"/>
                    </a:cubicBezTo>
                    <a:cubicBezTo>
                      <a:pt x="1374" y="9583"/>
                      <a:pt x="1857" y="9143"/>
                      <a:pt x="2332" y="8697"/>
                    </a:cubicBezTo>
                    <a:cubicBezTo>
                      <a:pt x="2365" y="8666"/>
                      <a:pt x="2334" y="8620"/>
                      <a:pt x="2299" y="8620"/>
                    </a:cubicBezTo>
                    <a:cubicBezTo>
                      <a:pt x="2288" y="8620"/>
                      <a:pt x="2278" y="8624"/>
                      <a:pt x="2268" y="8633"/>
                    </a:cubicBezTo>
                    <a:cubicBezTo>
                      <a:pt x="1804" y="9052"/>
                      <a:pt x="1347" y="9478"/>
                      <a:pt x="894" y="9910"/>
                    </a:cubicBezTo>
                    <a:cubicBezTo>
                      <a:pt x="956" y="9527"/>
                      <a:pt x="1035" y="9149"/>
                      <a:pt x="1127" y="8775"/>
                    </a:cubicBezTo>
                    <a:cubicBezTo>
                      <a:pt x="1134" y="8781"/>
                      <a:pt x="1142" y="8784"/>
                      <a:pt x="1151" y="8784"/>
                    </a:cubicBezTo>
                    <a:cubicBezTo>
                      <a:pt x="1159" y="8784"/>
                      <a:pt x="1167" y="8782"/>
                      <a:pt x="1173" y="8777"/>
                    </a:cubicBezTo>
                    <a:cubicBezTo>
                      <a:pt x="1847" y="8228"/>
                      <a:pt x="2522" y="7682"/>
                      <a:pt x="3183" y="7119"/>
                    </a:cubicBezTo>
                    <a:cubicBezTo>
                      <a:pt x="3220" y="7089"/>
                      <a:pt x="3186" y="7043"/>
                      <a:pt x="3149" y="7043"/>
                    </a:cubicBezTo>
                    <a:cubicBezTo>
                      <a:pt x="3139" y="7043"/>
                      <a:pt x="3129" y="7046"/>
                      <a:pt x="3119" y="7054"/>
                    </a:cubicBezTo>
                    <a:cubicBezTo>
                      <a:pt x="2451" y="7600"/>
                      <a:pt x="1795" y="8160"/>
                      <a:pt x="1140" y="8721"/>
                    </a:cubicBezTo>
                    <a:cubicBezTo>
                      <a:pt x="1215" y="8420"/>
                      <a:pt x="1301" y="8120"/>
                      <a:pt x="1398" y="7823"/>
                    </a:cubicBezTo>
                    <a:cubicBezTo>
                      <a:pt x="2173" y="7216"/>
                      <a:pt x="2957" y="6619"/>
                      <a:pt x="3749" y="6032"/>
                    </a:cubicBezTo>
                    <a:cubicBezTo>
                      <a:pt x="3782" y="6008"/>
                      <a:pt x="3761" y="5958"/>
                      <a:pt x="3729" y="5958"/>
                    </a:cubicBezTo>
                    <a:cubicBezTo>
                      <a:pt x="3723" y="5958"/>
                      <a:pt x="3716" y="5960"/>
                      <a:pt x="3709" y="5965"/>
                    </a:cubicBezTo>
                    <a:cubicBezTo>
                      <a:pt x="2933" y="6521"/>
                      <a:pt x="2176" y="7101"/>
                      <a:pt x="1436" y="7705"/>
                    </a:cubicBezTo>
                    <a:cubicBezTo>
                      <a:pt x="1548" y="7374"/>
                      <a:pt x="1677" y="7047"/>
                      <a:pt x="1817" y="6724"/>
                    </a:cubicBezTo>
                    <a:cubicBezTo>
                      <a:pt x="2545" y="6199"/>
                      <a:pt x="3266" y="5664"/>
                      <a:pt x="3980" y="5117"/>
                    </a:cubicBezTo>
                    <a:cubicBezTo>
                      <a:pt x="4006" y="5097"/>
                      <a:pt x="3990" y="5057"/>
                      <a:pt x="3965" y="5057"/>
                    </a:cubicBezTo>
                    <a:cubicBezTo>
                      <a:pt x="3960" y="5057"/>
                      <a:pt x="3954" y="5059"/>
                      <a:pt x="3948" y="5063"/>
                    </a:cubicBezTo>
                    <a:cubicBezTo>
                      <a:pt x="3247" y="5568"/>
                      <a:pt x="2552" y="6085"/>
                      <a:pt x="1865" y="6612"/>
                    </a:cubicBezTo>
                    <a:cubicBezTo>
                      <a:pt x="1997" y="6311"/>
                      <a:pt x="2144" y="6013"/>
                      <a:pt x="2302" y="5718"/>
                    </a:cubicBezTo>
                    <a:cubicBezTo>
                      <a:pt x="3266" y="4943"/>
                      <a:pt x="4249" y="4204"/>
                      <a:pt x="5280" y="3520"/>
                    </a:cubicBezTo>
                    <a:cubicBezTo>
                      <a:pt x="5319" y="3493"/>
                      <a:pt x="5295" y="3437"/>
                      <a:pt x="5258" y="3437"/>
                    </a:cubicBezTo>
                    <a:cubicBezTo>
                      <a:pt x="5251" y="3437"/>
                      <a:pt x="5244" y="3439"/>
                      <a:pt x="5236" y="3444"/>
                    </a:cubicBezTo>
                    <a:cubicBezTo>
                      <a:pt x="4238" y="4062"/>
                      <a:pt x="3291" y="4760"/>
                      <a:pt x="2404" y="5530"/>
                    </a:cubicBezTo>
                    <a:cubicBezTo>
                      <a:pt x="2490" y="5377"/>
                      <a:pt x="2579" y="5224"/>
                      <a:pt x="2673" y="5073"/>
                    </a:cubicBezTo>
                    <a:cubicBezTo>
                      <a:pt x="2786" y="4891"/>
                      <a:pt x="2904" y="4717"/>
                      <a:pt x="3024" y="4545"/>
                    </a:cubicBezTo>
                    <a:cubicBezTo>
                      <a:pt x="3028" y="4543"/>
                      <a:pt x="3032" y="4545"/>
                      <a:pt x="3036" y="4542"/>
                    </a:cubicBezTo>
                    <a:cubicBezTo>
                      <a:pt x="4182" y="3560"/>
                      <a:pt x="5397" y="2672"/>
                      <a:pt x="6654" y="1840"/>
                    </a:cubicBezTo>
                    <a:cubicBezTo>
                      <a:pt x="6696" y="1814"/>
                      <a:pt x="6671" y="1753"/>
                      <a:pt x="6632" y="1753"/>
                    </a:cubicBezTo>
                    <a:cubicBezTo>
                      <a:pt x="6624" y="1753"/>
                      <a:pt x="6616" y="1755"/>
                      <a:pt x="6608" y="1761"/>
                    </a:cubicBezTo>
                    <a:cubicBezTo>
                      <a:pt x="5408" y="2502"/>
                      <a:pt x="4289" y="3351"/>
                      <a:pt x="3226" y="4272"/>
                    </a:cubicBezTo>
                    <a:cubicBezTo>
                      <a:pt x="5195" y="1638"/>
                      <a:pt x="8024" y="301"/>
                      <a:pt x="11395" y="301"/>
                    </a:cubicBezTo>
                    <a:close/>
                    <a:moveTo>
                      <a:pt x="797" y="13888"/>
                    </a:moveTo>
                    <a:cubicBezTo>
                      <a:pt x="7921" y="14023"/>
                      <a:pt x="15046" y="14181"/>
                      <a:pt x="22168" y="14363"/>
                    </a:cubicBezTo>
                    <a:cubicBezTo>
                      <a:pt x="22179" y="14363"/>
                      <a:pt x="22191" y="14361"/>
                      <a:pt x="22200" y="14358"/>
                    </a:cubicBezTo>
                    <a:cubicBezTo>
                      <a:pt x="22283" y="14474"/>
                      <a:pt x="22364" y="14602"/>
                      <a:pt x="22460" y="14712"/>
                    </a:cubicBezTo>
                    <a:cubicBezTo>
                      <a:pt x="18856" y="14584"/>
                      <a:pt x="15253" y="14516"/>
                      <a:pt x="11651" y="14417"/>
                    </a:cubicBezTo>
                    <a:cubicBezTo>
                      <a:pt x="9928" y="14369"/>
                      <a:pt x="8203" y="14312"/>
                      <a:pt x="6481" y="14282"/>
                    </a:cubicBezTo>
                    <a:cubicBezTo>
                      <a:pt x="6407" y="14280"/>
                      <a:pt x="6332" y="14280"/>
                      <a:pt x="6258" y="14280"/>
                    </a:cubicBezTo>
                    <a:cubicBezTo>
                      <a:pt x="5184" y="14280"/>
                      <a:pt x="4066" y="14403"/>
                      <a:pt x="2969" y="14403"/>
                    </a:cubicBezTo>
                    <a:cubicBezTo>
                      <a:pt x="2328" y="14403"/>
                      <a:pt x="1695" y="14361"/>
                      <a:pt x="1082" y="14227"/>
                    </a:cubicBezTo>
                    <a:lnTo>
                      <a:pt x="1082" y="14219"/>
                    </a:lnTo>
                    <a:cubicBezTo>
                      <a:pt x="1039" y="14121"/>
                      <a:pt x="952" y="14046"/>
                      <a:pt x="880" y="13966"/>
                    </a:cubicBezTo>
                    <a:cubicBezTo>
                      <a:pt x="861" y="13945"/>
                      <a:pt x="829" y="13917"/>
                      <a:pt x="797" y="13888"/>
                    </a:cubicBezTo>
                    <a:close/>
                    <a:moveTo>
                      <a:pt x="19199" y="1990"/>
                    </a:moveTo>
                    <a:lnTo>
                      <a:pt x="19199" y="1990"/>
                    </a:lnTo>
                    <a:cubicBezTo>
                      <a:pt x="23306" y="4387"/>
                      <a:pt x="23474" y="10366"/>
                      <a:pt x="22731" y="14721"/>
                    </a:cubicBezTo>
                    <a:lnTo>
                      <a:pt x="22688" y="14720"/>
                    </a:lnTo>
                    <a:cubicBezTo>
                      <a:pt x="22603" y="14554"/>
                      <a:pt x="22449" y="14404"/>
                      <a:pt x="22321" y="14261"/>
                    </a:cubicBezTo>
                    <a:lnTo>
                      <a:pt x="22321" y="14261"/>
                    </a:lnTo>
                    <a:cubicBezTo>
                      <a:pt x="22324" y="14261"/>
                      <a:pt x="22327" y="14261"/>
                      <a:pt x="22330" y="14261"/>
                    </a:cubicBezTo>
                    <a:cubicBezTo>
                      <a:pt x="22390" y="14261"/>
                      <a:pt x="22441" y="14216"/>
                      <a:pt x="22449" y="14156"/>
                    </a:cubicBezTo>
                    <a:cubicBezTo>
                      <a:pt x="23067" y="10646"/>
                      <a:pt x="23147" y="6797"/>
                      <a:pt x="20989" y="3762"/>
                    </a:cubicBezTo>
                    <a:cubicBezTo>
                      <a:pt x="20498" y="3074"/>
                      <a:pt x="19892" y="2475"/>
                      <a:pt x="19199" y="1990"/>
                    </a:cubicBezTo>
                    <a:close/>
                    <a:moveTo>
                      <a:pt x="11453" y="0"/>
                    </a:moveTo>
                    <a:cubicBezTo>
                      <a:pt x="7989" y="0"/>
                      <a:pt x="5011" y="1308"/>
                      <a:pt x="2938" y="4174"/>
                    </a:cubicBezTo>
                    <a:cubicBezTo>
                      <a:pt x="982" y="6878"/>
                      <a:pt x="0" y="10413"/>
                      <a:pt x="531" y="13730"/>
                    </a:cubicBezTo>
                    <a:cubicBezTo>
                      <a:pt x="502" y="13830"/>
                      <a:pt x="601" y="13915"/>
                      <a:pt x="663" y="13987"/>
                    </a:cubicBezTo>
                    <a:cubicBezTo>
                      <a:pt x="752" y="14092"/>
                      <a:pt x="847" y="14226"/>
                      <a:pt x="964" y="14301"/>
                    </a:cubicBezTo>
                    <a:cubicBezTo>
                      <a:pt x="961" y="14334"/>
                      <a:pt x="982" y="14364"/>
                      <a:pt x="1014" y="14372"/>
                    </a:cubicBezTo>
                    <a:cubicBezTo>
                      <a:pt x="1563" y="14532"/>
                      <a:pt x="2131" y="14581"/>
                      <a:pt x="2706" y="14581"/>
                    </a:cubicBezTo>
                    <a:cubicBezTo>
                      <a:pt x="3625" y="14581"/>
                      <a:pt x="4562" y="14455"/>
                      <a:pt x="5465" y="14455"/>
                    </a:cubicBezTo>
                    <a:cubicBezTo>
                      <a:pt x="7341" y="14455"/>
                      <a:pt x="9219" y="14546"/>
                      <a:pt x="11093" y="14603"/>
                    </a:cubicBezTo>
                    <a:cubicBezTo>
                      <a:pt x="14991" y="14721"/>
                      <a:pt x="18891" y="14871"/>
                      <a:pt x="22790" y="14953"/>
                    </a:cubicBezTo>
                    <a:cubicBezTo>
                      <a:pt x="22791" y="14953"/>
                      <a:pt x="22791" y="14953"/>
                      <a:pt x="22792" y="14953"/>
                    </a:cubicBezTo>
                    <a:cubicBezTo>
                      <a:pt x="22913" y="14953"/>
                      <a:pt x="22931" y="14801"/>
                      <a:pt x="22852" y="14745"/>
                    </a:cubicBezTo>
                    <a:cubicBezTo>
                      <a:pt x="24065" y="10018"/>
                      <a:pt x="23171" y="2672"/>
                      <a:pt x="17698" y="1147"/>
                    </a:cubicBezTo>
                    <a:cubicBezTo>
                      <a:pt x="15897" y="345"/>
                      <a:pt x="13820" y="62"/>
                      <a:pt x="11847" y="6"/>
                    </a:cubicBezTo>
                    <a:cubicBezTo>
                      <a:pt x="11715" y="2"/>
                      <a:pt x="11583" y="0"/>
                      <a:pt x="114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283051" y="718079"/>
                <a:ext cx="494541" cy="266540"/>
              </a:xfrm>
              <a:custGeom>
                <a:avLst/>
                <a:gdLst/>
                <a:ahLst/>
                <a:cxnLst/>
                <a:rect l="l" t="t" r="r" b="b"/>
                <a:pathLst>
                  <a:path w="14860" h="8009" extrusionOk="0">
                    <a:moveTo>
                      <a:pt x="7466" y="303"/>
                    </a:moveTo>
                    <a:cubicBezTo>
                      <a:pt x="7652" y="303"/>
                      <a:pt x="7836" y="307"/>
                      <a:pt x="8017" y="314"/>
                    </a:cubicBezTo>
                    <a:cubicBezTo>
                      <a:pt x="9796" y="379"/>
                      <a:pt x="11914" y="792"/>
                      <a:pt x="13167" y="2159"/>
                    </a:cubicBezTo>
                    <a:cubicBezTo>
                      <a:pt x="11549" y="1189"/>
                      <a:pt x="9704" y="661"/>
                      <a:pt x="7832" y="661"/>
                    </a:cubicBezTo>
                    <a:cubicBezTo>
                      <a:pt x="7094" y="661"/>
                      <a:pt x="6350" y="743"/>
                      <a:pt x="5615" y="913"/>
                    </a:cubicBezTo>
                    <a:cubicBezTo>
                      <a:pt x="4372" y="1201"/>
                      <a:pt x="3025" y="1691"/>
                      <a:pt x="2249" y="2762"/>
                    </a:cubicBezTo>
                    <a:cubicBezTo>
                      <a:pt x="1411" y="3917"/>
                      <a:pt x="759" y="5663"/>
                      <a:pt x="882" y="7092"/>
                    </a:cubicBezTo>
                    <a:cubicBezTo>
                      <a:pt x="767" y="7102"/>
                      <a:pt x="651" y="7108"/>
                      <a:pt x="536" y="7119"/>
                    </a:cubicBezTo>
                    <a:cubicBezTo>
                      <a:pt x="475" y="5200"/>
                      <a:pt x="1108" y="3275"/>
                      <a:pt x="2498" y="1892"/>
                    </a:cubicBezTo>
                    <a:cubicBezTo>
                      <a:pt x="3761" y="634"/>
                      <a:pt x="5712" y="303"/>
                      <a:pt x="7466" y="303"/>
                    </a:cubicBezTo>
                    <a:close/>
                    <a:moveTo>
                      <a:pt x="7973" y="861"/>
                    </a:moveTo>
                    <a:cubicBezTo>
                      <a:pt x="9880" y="861"/>
                      <a:pt x="11723" y="1393"/>
                      <a:pt x="13364" y="2397"/>
                    </a:cubicBezTo>
                    <a:cubicBezTo>
                      <a:pt x="14558" y="3911"/>
                      <a:pt x="14490" y="5969"/>
                      <a:pt x="14329" y="7800"/>
                    </a:cubicBezTo>
                    <a:cubicBezTo>
                      <a:pt x="14308" y="7742"/>
                      <a:pt x="14255" y="7704"/>
                      <a:pt x="14195" y="7699"/>
                    </a:cubicBezTo>
                    <a:cubicBezTo>
                      <a:pt x="11914" y="7495"/>
                      <a:pt x="9630" y="7339"/>
                      <a:pt x="7341" y="7228"/>
                    </a:cubicBezTo>
                    <a:cubicBezTo>
                      <a:pt x="5809" y="7156"/>
                      <a:pt x="4221" y="7026"/>
                      <a:pt x="2655" y="7026"/>
                    </a:cubicBezTo>
                    <a:cubicBezTo>
                      <a:pt x="2095" y="7026"/>
                      <a:pt x="1539" y="7042"/>
                      <a:pt x="988" y="7084"/>
                    </a:cubicBezTo>
                    <a:cubicBezTo>
                      <a:pt x="1031" y="5581"/>
                      <a:pt x="1616" y="3642"/>
                      <a:pt x="2697" y="2520"/>
                    </a:cubicBezTo>
                    <a:cubicBezTo>
                      <a:pt x="3695" y="1485"/>
                      <a:pt x="5365" y="1098"/>
                      <a:pt x="6745" y="934"/>
                    </a:cubicBezTo>
                    <a:cubicBezTo>
                      <a:pt x="7156" y="885"/>
                      <a:pt x="7566" y="861"/>
                      <a:pt x="7973" y="861"/>
                    </a:cubicBezTo>
                    <a:close/>
                    <a:moveTo>
                      <a:pt x="7616" y="1"/>
                    </a:moveTo>
                    <a:cubicBezTo>
                      <a:pt x="5663" y="1"/>
                      <a:pt x="3505" y="343"/>
                      <a:pt x="2134" y="1845"/>
                    </a:cubicBezTo>
                    <a:cubicBezTo>
                      <a:pt x="835" y="3269"/>
                      <a:pt x="0" y="5296"/>
                      <a:pt x="324" y="7228"/>
                    </a:cubicBezTo>
                    <a:cubicBezTo>
                      <a:pt x="333" y="7280"/>
                      <a:pt x="376" y="7304"/>
                      <a:pt x="422" y="7304"/>
                    </a:cubicBezTo>
                    <a:cubicBezTo>
                      <a:pt x="440" y="7304"/>
                      <a:pt x="458" y="7300"/>
                      <a:pt x="475" y="7293"/>
                    </a:cubicBezTo>
                    <a:cubicBezTo>
                      <a:pt x="475" y="7293"/>
                      <a:pt x="475" y="7295"/>
                      <a:pt x="477" y="7295"/>
                    </a:cubicBezTo>
                    <a:cubicBezTo>
                      <a:pt x="2732" y="7558"/>
                      <a:pt x="5072" y="7428"/>
                      <a:pt x="7343" y="7534"/>
                    </a:cubicBezTo>
                    <a:cubicBezTo>
                      <a:pt x="9630" y="7640"/>
                      <a:pt x="11914" y="7798"/>
                      <a:pt x="14196" y="8007"/>
                    </a:cubicBezTo>
                    <a:cubicBezTo>
                      <a:pt x="14203" y="8008"/>
                      <a:pt x="14209" y="8009"/>
                      <a:pt x="14215" y="8009"/>
                    </a:cubicBezTo>
                    <a:cubicBezTo>
                      <a:pt x="14269" y="8009"/>
                      <a:pt x="14316" y="7974"/>
                      <a:pt x="14333" y="7923"/>
                    </a:cubicBezTo>
                    <a:cubicBezTo>
                      <a:pt x="14353" y="7972"/>
                      <a:pt x="14404" y="7997"/>
                      <a:pt x="14456" y="7997"/>
                    </a:cubicBezTo>
                    <a:cubicBezTo>
                      <a:pt x="14529" y="7997"/>
                      <a:pt x="14606" y="7950"/>
                      <a:pt x="14615" y="7859"/>
                    </a:cubicBezTo>
                    <a:cubicBezTo>
                      <a:pt x="14816" y="5881"/>
                      <a:pt x="14859" y="3645"/>
                      <a:pt x="13500" y="2029"/>
                    </a:cubicBezTo>
                    <a:cubicBezTo>
                      <a:pt x="12171" y="448"/>
                      <a:pt x="9719" y="20"/>
                      <a:pt x="7767" y="1"/>
                    </a:cubicBezTo>
                    <a:cubicBezTo>
                      <a:pt x="7717" y="1"/>
                      <a:pt x="7667" y="1"/>
                      <a:pt x="7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485" name="Google Shape;485;p29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86" name="Google Shape;486;p29"/>
          <p:cNvGrpSpPr/>
          <p:nvPr/>
        </p:nvGrpSpPr>
        <p:grpSpPr>
          <a:xfrm>
            <a:off x="11315668" y="4725523"/>
            <a:ext cx="684561" cy="615053"/>
            <a:chOff x="0" y="4367485"/>
            <a:chExt cx="786008" cy="706200"/>
          </a:xfrm>
        </p:grpSpPr>
        <p:sp>
          <p:nvSpPr>
            <p:cNvPr id="487" name="Google Shape;487;p29"/>
            <p:cNvSpPr/>
            <p:nvPr/>
          </p:nvSpPr>
          <p:spPr>
            <a:xfrm>
              <a:off x="0" y="4400475"/>
              <a:ext cx="726600" cy="640200"/>
            </a:xfrm>
            <a:prstGeom prst="star5">
              <a:avLst>
                <a:gd name="adj" fmla="val 23664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88" name="Google Shape;488;p29"/>
            <p:cNvGrpSpPr/>
            <p:nvPr/>
          </p:nvGrpSpPr>
          <p:grpSpPr>
            <a:xfrm>
              <a:off x="59504" y="4367485"/>
              <a:ext cx="726504" cy="706200"/>
              <a:chOff x="404450" y="3719275"/>
              <a:chExt cx="289825" cy="281725"/>
            </a:xfrm>
          </p:grpSpPr>
          <p:sp>
            <p:nvSpPr>
              <p:cNvPr id="489" name="Google Shape;489;p29"/>
              <p:cNvSpPr/>
              <p:nvPr/>
            </p:nvSpPr>
            <p:spPr>
              <a:xfrm>
                <a:off x="404450" y="3719275"/>
                <a:ext cx="289825" cy="281725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11269" extrusionOk="0">
                    <a:moveTo>
                      <a:pt x="5631" y="538"/>
                    </a:moveTo>
                    <a:cubicBezTo>
                      <a:pt x="6077" y="1209"/>
                      <a:pt x="6488" y="1895"/>
                      <a:pt x="6849" y="2617"/>
                    </a:cubicBezTo>
                    <a:cubicBezTo>
                      <a:pt x="7084" y="3092"/>
                      <a:pt x="7263" y="3956"/>
                      <a:pt x="7725" y="4293"/>
                    </a:cubicBezTo>
                    <a:cubicBezTo>
                      <a:pt x="8151" y="4605"/>
                      <a:pt x="8870" y="4680"/>
                      <a:pt x="9593" y="4680"/>
                    </a:cubicBezTo>
                    <a:cubicBezTo>
                      <a:pt x="10054" y="4680"/>
                      <a:pt x="10517" y="4649"/>
                      <a:pt x="10906" y="4630"/>
                    </a:cubicBezTo>
                    <a:lnTo>
                      <a:pt x="10906" y="4630"/>
                    </a:lnTo>
                    <a:cubicBezTo>
                      <a:pt x="10159" y="5314"/>
                      <a:pt x="9351" y="5930"/>
                      <a:pt x="8492" y="6469"/>
                    </a:cubicBezTo>
                    <a:cubicBezTo>
                      <a:pt x="8436" y="6502"/>
                      <a:pt x="8406" y="6566"/>
                      <a:pt x="8415" y="6630"/>
                    </a:cubicBezTo>
                    <a:cubicBezTo>
                      <a:pt x="8321" y="6640"/>
                      <a:pt x="8237" y="6716"/>
                      <a:pt x="8278" y="6832"/>
                    </a:cubicBezTo>
                    <a:cubicBezTo>
                      <a:pt x="8621" y="7779"/>
                      <a:pt x="8855" y="8764"/>
                      <a:pt x="8975" y="9765"/>
                    </a:cubicBezTo>
                    <a:cubicBezTo>
                      <a:pt x="8966" y="9760"/>
                      <a:pt x="8957" y="9758"/>
                      <a:pt x="8948" y="9758"/>
                    </a:cubicBezTo>
                    <a:cubicBezTo>
                      <a:pt x="8934" y="9758"/>
                      <a:pt x="8921" y="9763"/>
                      <a:pt x="8911" y="9773"/>
                    </a:cubicBezTo>
                    <a:cubicBezTo>
                      <a:pt x="8761" y="9936"/>
                      <a:pt x="8615" y="10100"/>
                      <a:pt x="8462" y="10256"/>
                    </a:cubicBezTo>
                    <a:lnTo>
                      <a:pt x="7916" y="9814"/>
                    </a:lnTo>
                    <a:cubicBezTo>
                      <a:pt x="8055" y="9631"/>
                      <a:pt x="8219" y="9470"/>
                      <a:pt x="8403" y="9335"/>
                    </a:cubicBezTo>
                    <a:cubicBezTo>
                      <a:pt x="8448" y="9301"/>
                      <a:pt x="8423" y="9235"/>
                      <a:pt x="8377" y="9235"/>
                    </a:cubicBezTo>
                    <a:cubicBezTo>
                      <a:pt x="8369" y="9235"/>
                      <a:pt x="8359" y="9237"/>
                      <a:pt x="8350" y="9242"/>
                    </a:cubicBezTo>
                    <a:cubicBezTo>
                      <a:pt x="8138" y="9365"/>
                      <a:pt x="7956" y="9532"/>
                      <a:pt x="7819" y="9735"/>
                    </a:cubicBezTo>
                    <a:lnTo>
                      <a:pt x="7182" y="9217"/>
                    </a:lnTo>
                    <a:cubicBezTo>
                      <a:pt x="7038" y="9100"/>
                      <a:pt x="6802" y="8855"/>
                      <a:pt x="6546" y="8633"/>
                    </a:cubicBezTo>
                    <a:cubicBezTo>
                      <a:pt x="6756" y="8452"/>
                      <a:pt x="6965" y="8270"/>
                      <a:pt x="7167" y="8079"/>
                    </a:cubicBezTo>
                    <a:cubicBezTo>
                      <a:pt x="7205" y="8044"/>
                      <a:pt x="7171" y="7998"/>
                      <a:pt x="7132" y="7998"/>
                    </a:cubicBezTo>
                    <a:cubicBezTo>
                      <a:pt x="7121" y="7998"/>
                      <a:pt x="7109" y="8002"/>
                      <a:pt x="7099" y="8010"/>
                    </a:cubicBezTo>
                    <a:cubicBezTo>
                      <a:pt x="6877" y="8186"/>
                      <a:pt x="6665" y="8370"/>
                      <a:pt x="6452" y="8555"/>
                    </a:cubicBezTo>
                    <a:cubicBezTo>
                      <a:pt x="6294" y="8426"/>
                      <a:pt x="6133" y="8311"/>
                      <a:pt x="5980" y="8248"/>
                    </a:cubicBezTo>
                    <a:cubicBezTo>
                      <a:pt x="6107" y="8144"/>
                      <a:pt x="6233" y="8042"/>
                      <a:pt x="6359" y="7939"/>
                    </a:cubicBezTo>
                    <a:cubicBezTo>
                      <a:pt x="6392" y="7911"/>
                      <a:pt x="6361" y="7857"/>
                      <a:pt x="6326" y="7857"/>
                    </a:cubicBezTo>
                    <a:cubicBezTo>
                      <a:pt x="6318" y="7857"/>
                      <a:pt x="6311" y="7860"/>
                      <a:pt x="6304" y="7865"/>
                    </a:cubicBezTo>
                    <a:cubicBezTo>
                      <a:pt x="6155" y="7978"/>
                      <a:pt x="6010" y="8095"/>
                      <a:pt x="5865" y="8209"/>
                    </a:cubicBezTo>
                    <a:cubicBezTo>
                      <a:pt x="5829" y="8198"/>
                      <a:pt x="5790" y="8194"/>
                      <a:pt x="5754" y="8192"/>
                    </a:cubicBezTo>
                    <a:cubicBezTo>
                      <a:pt x="5747" y="8192"/>
                      <a:pt x="5741" y="8192"/>
                      <a:pt x="5734" y="8192"/>
                    </a:cubicBezTo>
                    <a:cubicBezTo>
                      <a:pt x="4783" y="8192"/>
                      <a:pt x="3963" y="9702"/>
                      <a:pt x="3183" y="10116"/>
                    </a:cubicBezTo>
                    <a:cubicBezTo>
                      <a:pt x="2980" y="10223"/>
                      <a:pt x="2853" y="10270"/>
                      <a:pt x="2778" y="10270"/>
                    </a:cubicBezTo>
                    <a:cubicBezTo>
                      <a:pt x="2770" y="10270"/>
                      <a:pt x="2763" y="10270"/>
                      <a:pt x="2756" y="10269"/>
                    </a:cubicBezTo>
                    <a:cubicBezTo>
                      <a:pt x="3518" y="9480"/>
                      <a:pt x="4324" y="8735"/>
                      <a:pt x="5172" y="8041"/>
                    </a:cubicBezTo>
                    <a:cubicBezTo>
                      <a:pt x="5215" y="8005"/>
                      <a:pt x="5176" y="7952"/>
                      <a:pt x="5131" y="7952"/>
                    </a:cubicBezTo>
                    <a:cubicBezTo>
                      <a:pt x="5120" y="7952"/>
                      <a:pt x="5108" y="7955"/>
                      <a:pt x="5097" y="7964"/>
                    </a:cubicBezTo>
                    <a:cubicBezTo>
                      <a:pt x="4238" y="8638"/>
                      <a:pt x="3441" y="9381"/>
                      <a:pt x="2689" y="10171"/>
                    </a:cubicBezTo>
                    <a:cubicBezTo>
                      <a:pt x="2695" y="10042"/>
                      <a:pt x="2812" y="9805"/>
                      <a:pt x="2909" y="9542"/>
                    </a:cubicBezTo>
                    <a:cubicBezTo>
                      <a:pt x="2949" y="9433"/>
                      <a:pt x="2988" y="9324"/>
                      <a:pt x="3028" y="9215"/>
                    </a:cubicBezTo>
                    <a:cubicBezTo>
                      <a:pt x="3679" y="8568"/>
                      <a:pt x="4340" y="7934"/>
                      <a:pt x="5032" y="7328"/>
                    </a:cubicBezTo>
                    <a:cubicBezTo>
                      <a:pt x="5076" y="7290"/>
                      <a:pt x="5035" y="7235"/>
                      <a:pt x="4989" y="7235"/>
                    </a:cubicBezTo>
                    <a:cubicBezTo>
                      <a:pt x="4977" y="7235"/>
                      <a:pt x="4964" y="7239"/>
                      <a:pt x="4952" y="7248"/>
                    </a:cubicBezTo>
                    <a:cubicBezTo>
                      <a:pt x="4311" y="7776"/>
                      <a:pt x="3702" y="8342"/>
                      <a:pt x="3127" y="8941"/>
                    </a:cubicBezTo>
                    <a:cubicBezTo>
                      <a:pt x="3208" y="8721"/>
                      <a:pt x="3290" y="8500"/>
                      <a:pt x="3371" y="8280"/>
                    </a:cubicBezTo>
                    <a:cubicBezTo>
                      <a:pt x="3395" y="8217"/>
                      <a:pt x="3422" y="8150"/>
                      <a:pt x="3452" y="8082"/>
                    </a:cubicBezTo>
                    <a:cubicBezTo>
                      <a:pt x="4082" y="7472"/>
                      <a:pt x="4732" y="6882"/>
                      <a:pt x="5401" y="6316"/>
                    </a:cubicBezTo>
                    <a:cubicBezTo>
                      <a:pt x="5434" y="6288"/>
                      <a:pt x="5404" y="6246"/>
                      <a:pt x="5369" y="6246"/>
                    </a:cubicBezTo>
                    <a:cubicBezTo>
                      <a:pt x="5360" y="6246"/>
                      <a:pt x="5351" y="6249"/>
                      <a:pt x="5342" y="6255"/>
                    </a:cubicBezTo>
                    <a:cubicBezTo>
                      <a:pt x="4715" y="6751"/>
                      <a:pt x="4118" y="7283"/>
                      <a:pt x="3554" y="7849"/>
                    </a:cubicBezTo>
                    <a:cubicBezTo>
                      <a:pt x="3717" y="7486"/>
                      <a:pt x="3878" y="7081"/>
                      <a:pt x="3765" y="6730"/>
                    </a:cubicBezTo>
                    <a:cubicBezTo>
                      <a:pt x="3755" y="6705"/>
                      <a:pt x="3742" y="6681"/>
                      <a:pt x="3725" y="6660"/>
                    </a:cubicBezTo>
                    <a:cubicBezTo>
                      <a:pt x="3991" y="6381"/>
                      <a:pt x="4267" y="6109"/>
                      <a:pt x="4552" y="5847"/>
                    </a:cubicBezTo>
                    <a:cubicBezTo>
                      <a:pt x="4591" y="5812"/>
                      <a:pt x="4555" y="5764"/>
                      <a:pt x="4514" y="5764"/>
                    </a:cubicBezTo>
                    <a:cubicBezTo>
                      <a:pt x="4502" y="5764"/>
                      <a:pt x="4491" y="5767"/>
                      <a:pt x="4480" y="5776"/>
                    </a:cubicBezTo>
                    <a:cubicBezTo>
                      <a:pt x="4177" y="6023"/>
                      <a:pt x="3897" y="6294"/>
                      <a:pt x="3640" y="6587"/>
                    </a:cubicBezTo>
                    <a:cubicBezTo>
                      <a:pt x="3549" y="6528"/>
                      <a:pt x="3433" y="6490"/>
                      <a:pt x="3361" y="6434"/>
                    </a:cubicBezTo>
                    <a:cubicBezTo>
                      <a:pt x="3269" y="6365"/>
                      <a:pt x="3172" y="6306"/>
                      <a:pt x="3068" y="6255"/>
                    </a:cubicBezTo>
                    <a:cubicBezTo>
                      <a:pt x="3336" y="6058"/>
                      <a:pt x="3585" y="5825"/>
                      <a:pt x="3830" y="5602"/>
                    </a:cubicBezTo>
                    <a:cubicBezTo>
                      <a:pt x="3861" y="5573"/>
                      <a:pt x="3832" y="5533"/>
                      <a:pt x="3798" y="5533"/>
                    </a:cubicBezTo>
                    <a:cubicBezTo>
                      <a:pt x="3789" y="5533"/>
                      <a:pt x="3780" y="5536"/>
                      <a:pt x="3771" y="5543"/>
                    </a:cubicBezTo>
                    <a:cubicBezTo>
                      <a:pt x="3500" y="5755"/>
                      <a:pt x="3216" y="5965"/>
                      <a:pt x="2971" y="6206"/>
                    </a:cubicBezTo>
                    <a:cubicBezTo>
                      <a:pt x="2741" y="6099"/>
                      <a:pt x="2472" y="5994"/>
                      <a:pt x="2214" y="5890"/>
                    </a:cubicBezTo>
                    <a:lnTo>
                      <a:pt x="2214" y="5890"/>
                    </a:lnTo>
                    <a:cubicBezTo>
                      <a:pt x="2215" y="5891"/>
                      <a:pt x="2217" y="5891"/>
                      <a:pt x="2219" y="5891"/>
                    </a:cubicBezTo>
                    <a:cubicBezTo>
                      <a:pt x="2230" y="5891"/>
                      <a:pt x="2241" y="5886"/>
                      <a:pt x="2249" y="5878"/>
                    </a:cubicBezTo>
                    <a:cubicBezTo>
                      <a:pt x="2462" y="5682"/>
                      <a:pt x="2687" y="5498"/>
                      <a:pt x="2921" y="5331"/>
                    </a:cubicBezTo>
                    <a:cubicBezTo>
                      <a:pt x="2961" y="5302"/>
                      <a:pt x="2937" y="5241"/>
                      <a:pt x="2899" y="5241"/>
                    </a:cubicBezTo>
                    <a:cubicBezTo>
                      <a:pt x="2891" y="5241"/>
                      <a:pt x="2882" y="5244"/>
                      <a:pt x="2874" y="5250"/>
                    </a:cubicBezTo>
                    <a:cubicBezTo>
                      <a:pt x="2627" y="5414"/>
                      <a:pt x="2394" y="5602"/>
                      <a:pt x="2180" y="5809"/>
                    </a:cubicBezTo>
                    <a:cubicBezTo>
                      <a:pt x="2155" y="5835"/>
                      <a:pt x="2166" y="5866"/>
                      <a:pt x="2189" y="5881"/>
                    </a:cubicBezTo>
                    <a:lnTo>
                      <a:pt x="2189" y="5881"/>
                    </a:lnTo>
                    <a:cubicBezTo>
                      <a:pt x="1961" y="5790"/>
                      <a:pt x="1744" y="5700"/>
                      <a:pt x="1580" y="5608"/>
                    </a:cubicBezTo>
                    <a:lnTo>
                      <a:pt x="1581" y="5608"/>
                    </a:lnTo>
                    <a:cubicBezTo>
                      <a:pt x="1825" y="5441"/>
                      <a:pt x="2062" y="5264"/>
                      <a:pt x="2297" y="5084"/>
                    </a:cubicBezTo>
                    <a:cubicBezTo>
                      <a:pt x="2331" y="5058"/>
                      <a:pt x="2311" y="5005"/>
                      <a:pt x="2277" y="5005"/>
                    </a:cubicBezTo>
                    <a:cubicBezTo>
                      <a:pt x="2270" y="5005"/>
                      <a:pt x="2263" y="5007"/>
                      <a:pt x="2255" y="5012"/>
                    </a:cubicBezTo>
                    <a:cubicBezTo>
                      <a:pt x="2010" y="5184"/>
                      <a:pt x="1768" y="5360"/>
                      <a:pt x="1533" y="5545"/>
                    </a:cubicBezTo>
                    <a:cubicBezTo>
                      <a:pt x="1524" y="5553"/>
                      <a:pt x="1519" y="5564"/>
                      <a:pt x="1522" y="5575"/>
                    </a:cubicBezTo>
                    <a:cubicBezTo>
                      <a:pt x="1210" y="5395"/>
                      <a:pt x="913" y="5194"/>
                      <a:pt x="618" y="4987"/>
                    </a:cubicBezTo>
                    <a:cubicBezTo>
                      <a:pt x="1771" y="4767"/>
                      <a:pt x="2933" y="4607"/>
                      <a:pt x="4099" y="4510"/>
                    </a:cubicBezTo>
                    <a:cubicBezTo>
                      <a:pt x="4216" y="4499"/>
                      <a:pt x="4259" y="4381"/>
                      <a:pt x="4227" y="4300"/>
                    </a:cubicBezTo>
                    <a:cubicBezTo>
                      <a:pt x="4708" y="3050"/>
                      <a:pt x="5169" y="1794"/>
                      <a:pt x="5631" y="538"/>
                    </a:cubicBezTo>
                    <a:close/>
                    <a:moveTo>
                      <a:pt x="8986" y="9873"/>
                    </a:moveTo>
                    <a:cubicBezTo>
                      <a:pt x="9016" y="10159"/>
                      <a:pt x="9042" y="10447"/>
                      <a:pt x="9054" y="10739"/>
                    </a:cubicBezTo>
                    <a:lnTo>
                      <a:pt x="8565" y="10340"/>
                    </a:lnTo>
                    <a:cubicBezTo>
                      <a:pt x="8723" y="10202"/>
                      <a:pt x="8863" y="10046"/>
                      <a:pt x="8986" y="9873"/>
                    </a:cubicBezTo>
                    <a:close/>
                    <a:moveTo>
                      <a:pt x="5593" y="1"/>
                    </a:moveTo>
                    <a:cubicBezTo>
                      <a:pt x="5525" y="1"/>
                      <a:pt x="5457" y="43"/>
                      <a:pt x="5429" y="121"/>
                    </a:cubicBezTo>
                    <a:cubicBezTo>
                      <a:pt x="4926" y="1488"/>
                      <a:pt x="4418" y="2854"/>
                      <a:pt x="3935" y="4228"/>
                    </a:cubicBezTo>
                    <a:lnTo>
                      <a:pt x="3935" y="4235"/>
                    </a:lnTo>
                    <a:cubicBezTo>
                      <a:pt x="2666" y="4311"/>
                      <a:pt x="1403" y="4477"/>
                      <a:pt x="156" y="4732"/>
                    </a:cubicBezTo>
                    <a:cubicBezTo>
                      <a:pt x="0" y="4764"/>
                      <a:pt x="11" y="4963"/>
                      <a:pt x="116" y="5041"/>
                    </a:cubicBezTo>
                    <a:cubicBezTo>
                      <a:pt x="668" y="5444"/>
                      <a:pt x="1227" y="5819"/>
                      <a:pt x="1835" y="6133"/>
                    </a:cubicBezTo>
                    <a:cubicBezTo>
                      <a:pt x="2260" y="6354"/>
                      <a:pt x="2818" y="6461"/>
                      <a:pt x="3110" y="6879"/>
                    </a:cubicBezTo>
                    <a:cubicBezTo>
                      <a:pt x="3495" y="7068"/>
                      <a:pt x="3537" y="7338"/>
                      <a:pt x="3234" y="7683"/>
                    </a:cubicBezTo>
                    <a:cubicBezTo>
                      <a:pt x="3110" y="8020"/>
                      <a:pt x="2987" y="8358"/>
                      <a:pt x="2863" y="8694"/>
                    </a:cubicBezTo>
                    <a:lnTo>
                      <a:pt x="2120" y="10713"/>
                    </a:lnTo>
                    <a:cubicBezTo>
                      <a:pt x="2080" y="10820"/>
                      <a:pt x="2180" y="10927"/>
                      <a:pt x="2282" y="10928"/>
                    </a:cubicBezTo>
                    <a:cubicBezTo>
                      <a:pt x="2291" y="10929"/>
                      <a:pt x="2300" y="10929"/>
                      <a:pt x="2308" y="10929"/>
                    </a:cubicBezTo>
                    <a:cubicBezTo>
                      <a:pt x="3257" y="10929"/>
                      <a:pt x="3907" y="9815"/>
                      <a:pt x="4649" y="9338"/>
                    </a:cubicBezTo>
                    <a:cubicBezTo>
                      <a:pt x="5042" y="9085"/>
                      <a:pt x="5389" y="8972"/>
                      <a:pt x="5719" y="8972"/>
                    </a:cubicBezTo>
                    <a:cubicBezTo>
                      <a:pt x="6201" y="8972"/>
                      <a:pt x="6646" y="9214"/>
                      <a:pt x="7142" y="9617"/>
                    </a:cubicBezTo>
                    <a:lnTo>
                      <a:pt x="9121" y="11225"/>
                    </a:lnTo>
                    <a:cubicBezTo>
                      <a:pt x="9157" y="11254"/>
                      <a:pt x="9202" y="11268"/>
                      <a:pt x="9245" y="11268"/>
                    </a:cubicBezTo>
                    <a:cubicBezTo>
                      <a:pt x="9332" y="11268"/>
                      <a:pt x="9414" y="11212"/>
                      <a:pt x="9411" y="11105"/>
                    </a:cubicBezTo>
                    <a:cubicBezTo>
                      <a:pt x="9386" y="9631"/>
                      <a:pt x="9120" y="8171"/>
                      <a:pt x="8621" y="6783"/>
                    </a:cubicBezTo>
                    <a:cubicBezTo>
                      <a:pt x="8638" y="6780"/>
                      <a:pt x="8654" y="6773"/>
                      <a:pt x="8669" y="6764"/>
                    </a:cubicBezTo>
                    <a:cubicBezTo>
                      <a:pt x="9682" y="6130"/>
                      <a:pt x="10626" y="5392"/>
                      <a:pt x="11487" y="4563"/>
                    </a:cubicBezTo>
                    <a:cubicBezTo>
                      <a:pt x="11593" y="4461"/>
                      <a:pt x="11513" y="4273"/>
                      <a:pt x="11369" y="4273"/>
                    </a:cubicBezTo>
                    <a:cubicBezTo>
                      <a:pt x="11368" y="4273"/>
                      <a:pt x="11368" y="4273"/>
                      <a:pt x="11367" y="4273"/>
                    </a:cubicBezTo>
                    <a:cubicBezTo>
                      <a:pt x="11283" y="4273"/>
                      <a:pt x="11199" y="4273"/>
                      <a:pt x="11115" y="4273"/>
                    </a:cubicBezTo>
                    <a:cubicBezTo>
                      <a:pt x="10521" y="4273"/>
                      <a:pt x="9928" y="4262"/>
                      <a:pt x="9337" y="4222"/>
                    </a:cubicBezTo>
                    <a:cubicBezTo>
                      <a:pt x="8430" y="4160"/>
                      <a:pt x="8044" y="4193"/>
                      <a:pt x="7567" y="3353"/>
                    </a:cubicBezTo>
                    <a:cubicBezTo>
                      <a:pt x="6944" y="2257"/>
                      <a:pt x="6457" y="1133"/>
                      <a:pt x="5738" y="81"/>
                    </a:cubicBezTo>
                    <a:cubicBezTo>
                      <a:pt x="5701" y="27"/>
                      <a:pt x="5647" y="1"/>
                      <a:pt x="55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0" name="Google Shape;490;p29"/>
              <p:cNvSpPr/>
              <p:nvPr/>
            </p:nvSpPr>
            <p:spPr>
              <a:xfrm>
                <a:off x="583575" y="3935925"/>
                <a:ext cx="1502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572" extrusionOk="0">
                    <a:moveTo>
                      <a:pt x="538" y="1"/>
                    </a:moveTo>
                    <a:cubicBezTo>
                      <a:pt x="528" y="1"/>
                      <a:pt x="517" y="4"/>
                      <a:pt x="508" y="14"/>
                    </a:cubicBezTo>
                    <a:cubicBezTo>
                      <a:pt x="343" y="168"/>
                      <a:pt x="189" y="331"/>
                      <a:pt x="33" y="492"/>
                    </a:cubicBezTo>
                    <a:cubicBezTo>
                      <a:pt x="1" y="525"/>
                      <a:pt x="33" y="572"/>
                      <a:pt x="68" y="572"/>
                    </a:cubicBezTo>
                    <a:cubicBezTo>
                      <a:pt x="78" y="572"/>
                      <a:pt x="89" y="568"/>
                      <a:pt x="98" y="559"/>
                    </a:cubicBezTo>
                    <a:cubicBezTo>
                      <a:pt x="257" y="399"/>
                      <a:pt x="417" y="242"/>
                      <a:pt x="568" y="76"/>
                    </a:cubicBezTo>
                    <a:cubicBezTo>
                      <a:pt x="600" y="44"/>
                      <a:pt x="571" y="1"/>
                      <a:pt x="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491" name="Google Shape;491;p29"/>
          <p:cNvGrpSpPr/>
          <p:nvPr/>
        </p:nvGrpSpPr>
        <p:grpSpPr>
          <a:xfrm>
            <a:off x="87433" y="4725385"/>
            <a:ext cx="2008400" cy="1959433"/>
            <a:chOff x="65575" y="3544038"/>
            <a:chExt cx="1506300" cy="1469575"/>
          </a:xfrm>
        </p:grpSpPr>
        <p:sp>
          <p:nvSpPr>
            <p:cNvPr id="492" name="Google Shape;492;p29"/>
            <p:cNvSpPr/>
            <p:nvPr/>
          </p:nvSpPr>
          <p:spPr>
            <a:xfrm>
              <a:off x="175775" y="3544038"/>
              <a:ext cx="73500" cy="1313450"/>
            </a:xfrm>
            <a:custGeom>
              <a:avLst/>
              <a:gdLst/>
              <a:ahLst/>
              <a:cxnLst/>
              <a:rect l="l" t="t" r="r" b="b"/>
              <a:pathLst>
                <a:path w="2940" h="52538" extrusionOk="0">
                  <a:moveTo>
                    <a:pt x="2940" y="0"/>
                  </a:moveTo>
                  <a:cubicBezTo>
                    <a:pt x="2940" y="17540"/>
                    <a:pt x="0" y="34998"/>
                    <a:pt x="0" y="52538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93" name="Google Shape;493;p29"/>
            <p:cNvSpPr/>
            <p:nvPr/>
          </p:nvSpPr>
          <p:spPr>
            <a:xfrm>
              <a:off x="304375" y="3736938"/>
              <a:ext cx="73475" cy="1276675"/>
            </a:xfrm>
            <a:custGeom>
              <a:avLst/>
              <a:gdLst/>
              <a:ahLst/>
              <a:cxnLst/>
              <a:rect l="l" t="t" r="r" b="b"/>
              <a:pathLst>
                <a:path w="2939" h="51067" extrusionOk="0">
                  <a:moveTo>
                    <a:pt x="2939" y="0"/>
                  </a:moveTo>
                  <a:cubicBezTo>
                    <a:pt x="1877" y="17017"/>
                    <a:pt x="0" y="34016"/>
                    <a:pt x="0" y="5106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94" name="Google Shape;494;p29"/>
            <p:cNvSpPr/>
            <p:nvPr/>
          </p:nvSpPr>
          <p:spPr>
            <a:xfrm>
              <a:off x="65575" y="4697430"/>
              <a:ext cx="1506300" cy="31450"/>
            </a:xfrm>
            <a:custGeom>
              <a:avLst/>
              <a:gdLst/>
              <a:ahLst/>
              <a:cxnLst/>
              <a:rect l="l" t="t" r="r" b="b"/>
              <a:pathLst>
                <a:path w="60252" h="1258" extrusionOk="0">
                  <a:moveTo>
                    <a:pt x="0" y="1258"/>
                  </a:moveTo>
                  <a:cubicBezTo>
                    <a:pt x="19930" y="-1231"/>
                    <a:pt x="40168" y="891"/>
                    <a:pt x="60252" y="891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495" name="Google Shape;495;p29"/>
            <p:cNvSpPr/>
            <p:nvPr/>
          </p:nvSpPr>
          <p:spPr>
            <a:xfrm>
              <a:off x="74750" y="4885038"/>
              <a:ext cx="1322625" cy="18375"/>
            </a:xfrm>
            <a:custGeom>
              <a:avLst/>
              <a:gdLst/>
              <a:ahLst/>
              <a:cxnLst/>
              <a:rect l="l" t="t" r="r" b="b"/>
              <a:pathLst>
                <a:path w="52905" h="735" extrusionOk="0">
                  <a:moveTo>
                    <a:pt x="0" y="735"/>
                  </a:moveTo>
                  <a:cubicBezTo>
                    <a:pt x="17637" y="735"/>
                    <a:pt x="35268" y="0"/>
                    <a:pt x="52905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  <p:extLst>
      <p:ext uri="{BB962C8B-B14F-4D97-AF65-F5344CB8AC3E}">
        <p14:creationId xmlns:p14="http://schemas.microsoft.com/office/powerpoint/2010/main" val="2927756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8BA20-31A3-AA93-9D38-064F0CF81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4AE5A-0BC8-7D46-1E6B-B9D950874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A71F30-6D45-6F08-9A92-7F4BDFC0A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60219-D1F7-53F9-3A78-7605976F1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886FA-096E-7781-0A13-533F13577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78230A-6A46-098A-D98D-CC4163AC1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958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0"/>
          <p:cNvSpPr/>
          <p:nvPr/>
        </p:nvSpPr>
        <p:spPr>
          <a:xfrm>
            <a:off x="11241034" y="-123900"/>
            <a:ext cx="419340" cy="1030117"/>
          </a:xfrm>
          <a:custGeom>
            <a:avLst/>
            <a:gdLst/>
            <a:ahLst/>
            <a:cxnLst/>
            <a:rect l="l" t="t" r="r" b="b"/>
            <a:pathLst>
              <a:path w="6256" h="15368" extrusionOk="0">
                <a:moveTo>
                  <a:pt x="3247" y="1406"/>
                </a:moveTo>
                <a:cubicBezTo>
                  <a:pt x="4683" y="1437"/>
                  <a:pt x="4492" y="4301"/>
                  <a:pt x="4506" y="5079"/>
                </a:cubicBezTo>
                <a:cubicBezTo>
                  <a:pt x="4525" y="6075"/>
                  <a:pt x="4531" y="7071"/>
                  <a:pt x="4511" y="8066"/>
                </a:cubicBezTo>
                <a:cubicBezTo>
                  <a:pt x="4479" y="9587"/>
                  <a:pt x="4770" y="14306"/>
                  <a:pt x="2568" y="14417"/>
                </a:cubicBezTo>
                <a:cubicBezTo>
                  <a:pt x="1385" y="14081"/>
                  <a:pt x="1137" y="12943"/>
                  <a:pt x="1081" y="11816"/>
                </a:cubicBezTo>
                <a:lnTo>
                  <a:pt x="1081" y="11816"/>
                </a:lnTo>
                <a:cubicBezTo>
                  <a:pt x="1082" y="11826"/>
                  <a:pt x="1086" y="11837"/>
                  <a:pt x="1089" y="11848"/>
                </a:cubicBezTo>
                <a:cubicBezTo>
                  <a:pt x="1092" y="11859"/>
                  <a:pt x="1092" y="11869"/>
                  <a:pt x="1094" y="11880"/>
                </a:cubicBezTo>
                <a:cubicBezTo>
                  <a:pt x="1094" y="11885"/>
                  <a:pt x="1098" y="11886"/>
                  <a:pt x="1100" y="11890"/>
                </a:cubicBezTo>
                <a:cubicBezTo>
                  <a:pt x="1184" y="12180"/>
                  <a:pt x="1404" y="12463"/>
                  <a:pt x="1591" y="12651"/>
                </a:cubicBezTo>
                <a:cubicBezTo>
                  <a:pt x="1817" y="12877"/>
                  <a:pt x="2095" y="13024"/>
                  <a:pt x="2384" y="13024"/>
                </a:cubicBezTo>
                <a:cubicBezTo>
                  <a:pt x="2479" y="13024"/>
                  <a:pt x="2575" y="13009"/>
                  <a:pt x="2670" y="12975"/>
                </a:cubicBezTo>
                <a:cubicBezTo>
                  <a:pt x="2702" y="12977"/>
                  <a:pt x="2734" y="12978"/>
                  <a:pt x="2765" y="12978"/>
                </a:cubicBezTo>
                <a:cubicBezTo>
                  <a:pt x="3569" y="12978"/>
                  <a:pt x="3968" y="12273"/>
                  <a:pt x="4144" y="11462"/>
                </a:cubicBezTo>
                <a:cubicBezTo>
                  <a:pt x="4531" y="9698"/>
                  <a:pt x="4433" y="7521"/>
                  <a:pt x="4238" y="5723"/>
                </a:cubicBezTo>
                <a:cubicBezTo>
                  <a:pt x="4254" y="5714"/>
                  <a:pt x="4267" y="5696"/>
                  <a:pt x="4272" y="5677"/>
                </a:cubicBezTo>
                <a:cubicBezTo>
                  <a:pt x="4306" y="5450"/>
                  <a:pt x="4044" y="5308"/>
                  <a:pt x="3832" y="5308"/>
                </a:cubicBezTo>
                <a:cubicBezTo>
                  <a:pt x="3794" y="5308"/>
                  <a:pt x="3759" y="5312"/>
                  <a:pt x="3727" y="5321"/>
                </a:cubicBezTo>
                <a:cubicBezTo>
                  <a:pt x="3613" y="5355"/>
                  <a:pt x="3518" y="5435"/>
                  <a:pt x="3464" y="5540"/>
                </a:cubicBezTo>
                <a:cubicBezTo>
                  <a:pt x="3460" y="5539"/>
                  <a:pt x="3456" y="5539"/>
                  <a:pt x="3452" y="5539"/>
                </a:cubicBezTo>
                <a:cubicBezTo>
                  <a:pt x="3421" y="5539"/>
                  <a:pt x="3395" y="5565"/>
                  <a:pt x="3397" y="5597"/>
                </a:cubicBezTo>
                <a:cubicBezTo>
                  <a:pt x="3371" y="6571"/>
                  <a:pt x="3443" y="7543"/>
                  <a:pt x="3443" y="8517"/>
                </a:cubicBezTo>
                <a:cubicBezTo>
                  <a:pt x="3443" y="9003"/>
                  <a:pt x="3435" y="9489"/>
                  <a:pt x="3403" y="9975"/>
                </a:cubicBezTo>
                <a:cubicBezTo>
                  <a:pt x="3390" y="10182"/>
                  <a:pt x="3171" y="11995"/>
                  <a:pt x="2607" y="11995"/>
                </a:cubicBezTo>
                <a:cubicBezTo>
                  <a:pt x="2549" y="11995"/>
                  <a:pt x="2489" y="11977"/>
                  <a:pt x="2424" y="11936"/>
                </a:cubicBezTo>
                <a:cubicBezTo>
                  <a:pt x="2421" y="11926"/>
                  <a:pt x="2415" y="11917"/>
                  <a:pt x="2405" y="11910"/>
                </a:cubicBezTo>
                <a:cubicBezTo>
                  <a:pt x="1873" y="11580"/>
                  <a:pt x="1961" y="9767"/>
                  <a:pt x="1932" y="9180"/>
                </a:cubicBezTo>
                <a:cubicBezTo>
                  <a:pt x="1894" y="8366"/>
                  <a:pt x="1879" y="7550"/>
                  <a:pt x="1886" y="6734"/>
                </a:cubicBezTo>
                <a:cubicBezTo>
                  <a:pt x="1897" y="5487"/>
                  <a:pt x="1567" y="1708"/>
                  <a:pt x="3247" y="1406"/>
                </a:cubicBezTo>
                <a:close/>
                <a:moveTo>
                  <a:pt x="3240" y="220"/>
                </a:moveTo>
                <a:cubicBezTo>
                  <a:pt x="6256" y="220"/>
                  <a:pt x="5387" y="5324"/>
                  <a:pt x="5311" y="7248"/>
                </a:cubicBezTo>
                <a:cubicBezTo>
                  <a:pt x="5228" y="9363"/>
                  <a:pt x="5634" y="12489"/>
                  <a:pt x="4377" y="14287"/>
                </a:cubicBezTo>
                <a:cubicBezTo>
                  <a:pt x="4364" y="14304"/>
                  <a:pt x="4358" y="14325"/>
                  <a:pt x="4358" y="14347"/>
                </a:cubicBezTo>
                <a:cubicBezTo>
                  <a:pt x="4186" y="14507"/>
                  <a:pt x="3997" y="14648"/>
                  <a:pt x="3795" y="14770"/>
                </a:cubicBezTo>
                <a:lnTo>
                  <a:pt x="3805" y="14762"/>
                </a:lnTo>
                <a:cubicBezTo>
                  <a:pt x="3913" y="14658"/>
                  <a:pt x="4041" y="14577"/>
                  <a:pt x="4147" y="14473"/>
                </a:cubicBezTo>
                <a:cubicBezTo>
                  <a:pt x="4181" y="14439"/>
                  <a:pt x="4149" y="14396"/>
                  <a:pt x="4110" y="14396"/>
                </a:cubicBezTo>
                <a:cubicBezTo>
                  <a:pt x="4104" y="14396"/>
                  <a:pt x="4097" y="14397"/>
                  <a:pt x="4090" y="14400"/>
                </a:cubicBezTo>
                <a:cubicBezTo>
                  <a:pt x="3872" y="14494"/>
                  <a:pt x="3690" y="14695"/>
                  <a:pt x="3550" y="14900"/>
                </a:cubicBezTo>
                <a:cubicBezTo>
                  <a:pt x="3395" y="14972"/>
                  <a:pt x="3232" y="15025"/>
                  <a:pt x="3065" y="15060"/>
                </a:cubicBezTo>
                <a:cubicBezTo>
                  <a:pt x="2992" y="15074"/>
                  <a:pt x="2917" y="15085"/>
                  <a:pt x="2840" y="15092"/>
                </a:cubicBezTo>
                <a:cubicBezTo>
                  <a:pt x="3005" y="14958"/>
                  <a:pt x="3153" y="14814"/>
                  <a:pt x="3271" y="14634"/>
                </a:cubicBezTo>
                <a:cubicBezTo>
                  <a:pt x="3286" y="14610"/>
                  <a:pt x="3264" y="14585"/>
                  <a:pt x="3241" y="14585"/>
                </a:cubicBezTo>
                <a:cubicBezTo>
                  <a:pt x="3234" y="14585"/>
                  <a:pt x="3226" y="14587"/>
                  <a:pt x="3220" y="14594"/>
                </a:cubicBezTo>
                <a:cubicBezTo>
                  <a:pt x="3064" y="14757"/>
                  <a:pt x="2918" y="14932"/>
                  <a:pt x="2759" y="15093"/>
                </a:cubicBezTo>
                <a:cubicBezTo>
                  <a:pt x="2727" y="15095"/>
                  <a:pt x="2695" y="15095"/>
                  <a:pt x="2664" y="15095"/>
                </a:cubicBezTo>
                <a:cubicBezTo>
                  <a:pt x="2496" y="15095"/>
                  <a:pt x="2330" y="15075"/>
                  <a:pt x="2168" y="15036"/>
                </a:cubicBezTo>
                <a:cubicBezTo>
                  <a:pt x="2278" y="14962"/>
                  <a:pt x="2375" y="14875"/>
                  <a:pt x="2456" y="14771"/>
                </a:cubicBezTo>
                <a:cubicBezTo>
                  <a:pt x="2473" y="14749"/>
                  <a:pt x="2451" y="14727"/>
                  <a:pt x="2428" y="14727"/>
                </a:cubicBezTo>
                <a:cubicBezTo>
                  <a:pt x="2421" y="14727"/>
                  <a:pt x="2414" y="14729"/>
                  <a:pt x="2408" y="14734"/>
                </a:cubicBezTo>
                <a:cubicBezTo>
                  <a:pt x="2298" y="14829"/>
                  <a:pt x="2192" y="14924"/>
                  <a:pt x="2080" y="15012"/>
                </a:cubicBezTo>
                <a:cubicBezTo>
                  <a:pt x="1913" y="14964"/>
                  <a:pt x="1752" y="14902"/>
                  <a:pt x="1596" y="14829"/>
                </a:cubicBezTo>
                <a:cubicBezTo>
                  <a:pt x="1710" y="14720"/>
                  <a:pt x="1827" y="14612"/>
                  <a:pt x="1926" y="14489"/>
                </a:cubicBezTo>
                <a:cubicBezTo>
                  <a:pt x="1948" y="14467"/>
                  <a:pt x="1927" y="14437"/>
                  <a:pt x="1904" y="14437"/>
                </a:cubicBezTo>
                <a:cubicBezTo>
                  <a:pt x="1897" y="14437"/>
                  <a:pt x="1889" y="14439"/>
                  <a:pt x="1883" y="14446"/>
                </a:cubicBezTo>
                <a:cubicBezTo>
                  <a:pt x="1758" y="14554"/>
                  <a:pt x="1648" y="14677"/>
                  <a:pt x="1538" y="14801"/>
                </a:cubicBezTo>
                <a:cubicBezTo>
                  <a:pt x="1446" y="14757"/>
                  <a:pt x="1355" y="14709"/>
                  <a:pt x="1264" y="14660"/>
                </a:cubicBezTo>
                <a:cubicBezTo>
                  <a:pt x="1068" y="14451"/>
                  <a:pt x="909" y="14212"/>
                  <a:pt x="791" y="13952"/>
                </a:cubicBezTo>
                <a:cubicBezTo>
                  <a:pt x="797" y="13950"/>
                  <a:pt x="804" y="13947"/>
                  <a:pt x="808" y="13942"/>
                </a:cubicBezTo>
                <a:cubicBezTo>
                  <a:pt x="872" y="13866"/>
                  <a:pt x="947" y="13799"/>
                  <a:pt x="1031" y="13748"/>
                </a:cubicBezTo>
                <a:cubicBezTo>
                  <a:pt x="1069" y="13725"/>
                  <a:pt x="1046" y="13677"/>
                  <a:pt x="1010" y="13677"/>
                </a:cubicBezTo>
                <a:cubicBezTo>
                  <a:pt x="1004" y="13677"/>
                  <a:pt x="998" y="13678"/>
                  <a:pt x="992" y="13681"/>
                </a:cubicBezTo>
                <a:cubicBezTo>
                  <a:pt x="896" y="13722"/>
                  <a:pt x="815" y="13789"/>
                  <a:pt x="754" y="13875"/>
                </a:cubicBezTo>
                <a:cubicBezTo>
                  <a:pt x="689" y="13727"/>
                  <a:pt x="635" y="13574"/>
                  <a:pt x="590" y="13420"/>
                </a:cubicBezTo>
                <a:cubicBezTo>
                  <a:pt x="604" y="13415"/>
                  <a:pt x="615" y="13402"/>
                  <a:pt x="617" y="13386"/>
                </a:cubicBezTo>
                <a:cubicBezTo>
                  <a:pt x="628" y="13244"/>
                  <a:pt x="716" y="13150"/>
                  <a:pt x="843" y="13094"/>
                </a:cubicBezTo>
                <a:cubicBezTo>
                  <a:pt x="876" y="13080"/>
                  <a:pt x="856" y="13032"/>
                  <a:pt x="825" y="13032"/>
                </a:cubicBezTo>
                <a:cubicBezTo>
                  <a:pt x="823" y="13032"/>
                  <a:pt x="820" y="13032"/>
                  <a:pt x="818" y="13032"/>
                </a:cubicBezTo>
                <a:cubicBezTo>
                  <a:pt x="681" y="13064"/>
                  <a:pt x="592" y="13166"/>
                  <a:pt x="556" y="13292"/>
                </a:cubicBezTo>
                <a:cubicBezTo>
                  <a:pt x="494" y="13029"/>
                  <a:pt x="450" y="12763"/>
                  <a:pt x="424" y="12495"/>
                </a:cubicBezTo>
                <a:lnTo>
                  <a:pt x="424" y="12495"/>
                </a:lnTo>
                <a:cubicBezTo>
                  <a:pt x="428" y="12499"/>
                  <a:pt x="433" y="12501"/>
                  <a:pt x="438" y="12501"/>
                </a:cubicBezTo>
                <a:cubicBezTo>
                  <a:pt x="445" y="12501"/>
                  <a:pt x="452" y="12497"/>
                  <a:pt x="456" y="12490"/>
                </a:cubicBezTo>
                <a:cubicBezTo>
                  <a:pt x="504" y="12401"/>
                  <a:pt x="569" y="12323"/>
                  <a:pt x="649" y="12261"/>
                </a:cubicBezTo>
                <a:cubicBezTo>
                  <a:pt x="666" y="12248"/>
                  <a:pt x="651" y="12222"/>
                  <a:pt x="634" y="12222"/>
                </a:cubicBezTo>
                <a:cubicBezTo>
                  <a:pt x="631" y="12222"/>
                  <a:pt x="627" y="12223"/>
                  <a:pt x="623" y="12226"/>
                </a:cubicBezTo>
                <a:cubicBezTo>
                  <a:pt x="536" y="12286"/>
                  <a:pt x="467" y="12368"/>
                  <a:pt x="421" y="12462"/>
                </a:cubicBezTo>
                <a:cubicBezTo>
                  <a:pt x="368" y="11918"/>
                  <a:pt x="368" y="11359"/>
                  <a:pt x="346" y="10834"/>
                </a:cubicBezTo>
                <a:cubicBezTo>
                  <a:pt x="295" y="9610"/>
                  <a:pt x="297" y="8390"/>
                  <a:pt x="303" y="7166"/>
                </a:cubicBezTo>
                <a:cubicBezTo>
                  <a:pt x="305" y="7127"/>
                  <a:pt x="286" y="7091"/>
                  <a:pt x="252" y="7071"/>
                </a:cubicBezTo>
                <a:cubicBezTo>
                  <a:pt x="305" y="7001"/>
                  <a:pt x="380" y="6949"/>
                  <a:pt x="470" y="6946"/>
                </a:cubicBezTo>
                <a:cubicBezTo>
                  <a:pt x="473" y="6945"/>
                  <a:pt x="475" y="6945"/>
                  <a:pt x="478" y="6945"/>
                </a:cubicBezTo>
                <a:cubicBezTo>
                  <a:pt x="566" y="6945"/>
                  <a:pt x="627" y="6999"/>
                  <a:pt x="695" y="7038"/>
                </a:cubicBezTo>
                <a:cubicBezTo>
                  <a:pt x="676" y="7060"/>
                  <a:pt x="666" y="7089"/>
                  <a:pt x="668" y="7118"/>
                </a:cubicBezTo>
                <a:cubicBezTo>
                  <a:pt x="681" y="7427"/>
                  <a:pt x="686" y="7741"/>
                  <a:pt x="690" y="8055"/>
                </a:cubicBezTo>
                <a:cubicBezTo>
                  <a:pt x="681" y="8069"/>
                  <a:pt x="670" y="8080"/>
                  <a:pt x="660" y="8093"/>
                </a:cubicBezTo>
                <a:cubicBezTo>
                  <a:pt x="531" y="8262"/>
                  <a:pt x="305" y="8452"/>
                  <a:pt x="357" y="8684"/>
                </a:cubicBezTo>
                <a:cubicBezTo>
                  <a:pt x="360" y="8700"/>
                  <a:pt x="372" y="8707"/>
                  <a:pt x="384" y="8707"/>
                </a:cubicBezTo>
                <a:cubicBezTo>
                  <a:pt x="402" y="8707"/>
                  <a:pt x="422" y="8691"/>
                  <a:pt x="416" y="8667"/>
                </a:cubicBezTo>
                <a:cubicBezTo>
                  <a:pt x="386" y="8519"/>
                  <a:pt x="541" y="8318"/>
                  <a:pt x="692" y="8147"/>
                </a:cubicBezTo>
                <a:cubicBezTo>
                  <a:pt x="697" y="8500"/>
                  <a:pt x="698" y="8855"/>
                  <a:pt x="702" y="9210"/>
                </a:cubicBezTo>
                <a:cubicBezTo>
                  <a:pt x="571" y="9394"/>
                  <a:pt x="450" y="9585"/>
                  <a:pt x="340" y="9783"/>
                </a:cubicBezTo>
                <a:cubicBezTo>
                  <a:pt x="324" y="9810"/>
                  <a:pt x="348" y="9835"/>
                  <a:pt x="371" y="9835"/>
                </a:cubicBezTo>
                <a:cubicBezTo>
                  <a:pt x="382" y="9835"/>
                  <a:pt x="393" y="9830"/>
                  <a:pt x="400" y="9818"/>
                </a:cubicBezTo>
                <a:cubicBezTo>
                  <a:pt x="494" y="9658"/>
                  <a:pt x="598" y="9504"/>
                  <a:pt x="705" y="9352"/>
                </a:cubicBezTo>
                <a:cubicBezTo>
                  <a:pt x="706" y="9604"/>
                  <a:pt x="711" y="9854"/>
                  <a:pt x="717" y="10106"/>
                </a:cubicBezTo>
                <a:cubicBezTo>
                  <a:pt x="660" y="10219"/>
                  <a:pt x="604" y="10334"/>
                  <a:pt x="555" y="10452"/>
                </a:cubicBezTo>
                <a:cubicBezTo>
                  <a:pt x="543" y="10478"/>
                  <a:pt x="569" y="10499"/>
                  <a:pt x="593" y="10499"/>
                </a:cubicBezTo>
                <a:cubicBezTo>
                  <a:pt x="605" y="10499"/>
                  <a:pt x="617" y="10494"/>
                  <a:pt x="623" y="10481"/>
                </a:cubicBezTo>
                <a:cubicBezTo>
                  <a:pt x="657" y="10418"/>
                  <a:pt x="692" y="10358"/>
                  <a:pt x="725" y="10296"/>
                </a:cubicBezTo>
                <a:cubicBezTo>
                  <a:pt x="733" y="10543"/>
                  <a:pt x="741" y="10790"/>
                  <a:pt x="756" y="11035"/>
                </a:cubicBezTo>
                <a:cubicBezTo>
                  <a:pt x="627" y="11228"/>
                  <a:pt x="515" y="11431"/>
                  <a:pt x="423" y="11643"/>
                </a:cubicBezTo>
                <a:cubicBezTo>
                  <a:pt x="413" y="11665"/>
                  <a:pt x="432" y="11679"/>
                  <a:pt x="451" y="11679"/>
                </a:cubicBezTo>
                <a:cubicBezTo>
                  <a:pt x="461" y="11679"/>
                  <a:pt x="472" y="11675"/>
                  <a:pt x="478" y="11666"/>
                </a:cubicBezTo>
                <a:cubicBezTo>
                  <a:pt x="577" y="11528"/>
                  <a:pt x="674" y="11384"/>
                  <a:pt x="768" y="11241"/>
                </a:cubicBezTo>
                <a:cubicBezTo>
                  <a:pt x="800" y="11733"/>
                  <a:pt x="859" y="12224"/>
                  <a:pt x="944" y="12710"/>
                </a:cubicBezTo>
                <a:cubicBezTo>
                  <a:pt x="1082" y="13471"/>
                  <a:pt x="1420" y="14362"/>
                  <a:pt x="2192" y="14516"/>
                </a:cubicBezTo>
                <a:cubicBezTo>
                  <a:pt x="2184" y="14589"/>
                  <a:pt x="2236" y="14656"/>
                  <a:pt x="2311" y="14666"/>
                </a:cubicBezTo>
                <a:cubicBezTo>
                  <a:pt x="2398" y="14678"/>
                  <a:pt x="2482" y="14683"/>
                  <a:pt x="2564" y="14683"/>
                </a:cubicBezTo>
                <a:cubicBezTo>
                  <a:pt x="3494" y="14683"/>
                  <a:pt x="4087" y="13956"/>
                  <a:pt x="4340" y="13056"/>
                </a:cubicBezTo>
                <a:cubicBezTo>
                  <a:pt x="4853" y="11236"/>
                  <a:pt x="4775" y="9123"/>
                  <a:pt x="4790" y="7252"/>
                </a:cubicBezTo>
                <a:cubicBezTo>
                  <a:pt x="4796" y="6376"/>
                  <a:pt x="5318" y="1150"/>
                  <a:pt x="3445" y="1150"/>
                </a:cubicBezTo>
                <a:cubicBezTo>
                  <a:pt x="3399" y="1150"/>
                  <a:pt x="3351" y="1153"/>
                  <a:pt x="3301" y="1160"/>
                </a:cubicBezTo>
                <a:cubicBezTo>
                  <a:pt x="3290" y="1155"/>
                  <a:pt x="3278" y="1153"/>
                  <a:pt x="3266" y="1153"/>
                </a:cubicBezTo>
                <a:cubicBezTo>
                  <a:pt x="3262" y="1153"/>
                  <a:pt x="3259" y="1153"/>
                  <a:pt x="3255" y="1154"/>
                </a:cubicBezTo>
                <a:cubicBezTo>
                  <a:pt x="2295" y="1225"/>
                  <a:pt x="1894" y="2035"/>
                  <a:pt x="1730" y="3003"/>
                </a:cubicBezTo>
                <a:cubicBezTo>
                  <a:pt x="1541" y="3210"/>
                  <a:pt x="1384" y="3441"/>
                  <a:pt x="1258" y="3691"/>
                </a:cubicBezTo>
                <a:cubicBezTo>
                  <a:pt x="1241" y="3725"/>
                  <a:pt x="1270" y="3756"/>
                  <a:pt x="1298" y="3756"/>
                </a:cubicBezTo>
                <a:cubicBezTo>
                  <a:pt x="1311" y="3756"/>
                  <a:pt x="1323" y="3750"/>
                  <a:pt x="1331" y="3734"/>
                </a:cubicBezTo>
                <a:cubicBezTo>
                  <a:pt x="1441" y="3533"/>
                  <a:pt x="1567" y="3342"/>
                  <a:pt x="1706" y="3160"/>
                </a:cubicBezTo>
                <a:lnTo>
                  <a:pt x="1706" y="3160"/>
                </a:lnTo>
                <a:cubicBezTo>
                  <a:pt x="1669" y="3428"/>
                  <a:pt x="1647" y="3702"/>
                  <a:pt x="1635" y="3976"/>
                </a:cubicBezTo>
                <a:cubicBezTo>
                  <a:pt x="1626" y="3976"/>
                  <a:pt x="1616" y="3981"/>
                  <a:pt x="1612" y="3989"/>
                </a:cubicBezTo>
                <a:cubicBezTo>
                  <a:pt x="1457" y="4203"/>
                  <a:pt x="1310" y="4423"/>
                  <a:pt x="1165" y="4644"/>
                </a:cubicBezTo>
                <a:cubicBezTo>
                  <a:pt x="1151" y="4667"/>
                  <a:pt x="1171" y="4688"/>
                  <a:pt x="1192" y="4688"/>
                </a:cubicBezTo>
                <a:cubicBezTo>
                  <a:pt x="1202" y="4688"/>
                  <a:pt x="1211" y="4684"/>
                  <a:pt x="1218" y="4674"/>
                </a:cubicBezTo>
                <a:cubicBezTo>
                  <a:pt x="1360" y="4474"/>
                  <a:pt x="1497" y="4270"/>
                  <a:pt x="1631" y="4064"/>
                </a:cubicBezTo>
                <a:lnTo>
                  <a:pt x="1631" y="4064"/>
                </a:lnTo>
                <a:cubicBezTo>
                  <a:pt x="1607" y="4775"/>
                  <a:pt x="1645" y="5460"/>
                  <a:pt x="1635" y="5916"/>
                </a:cubicBezTo>
                <a:cubicBezTo>
                  <a:pt x="1596" y="7459"/>
                  <a:pt x="1639" y="9000"/>
                  <a:pt x="1766" y="10538"/>
                </a:cubicBezTo>
                <a:cubicBezTo>
                  <a:pt x="1803" y="10972"/>
                  <a:pt x="1758" y="11534"/>
                  <a:pt x="2043" y="11843"/>
                </a:cubicBezTo>
                <a:cubicBezTo>
                  <a:pt x="2180" y="12130"/>
                  <a:pt x="2388" y="12249"/>
                  <a:pt x="2606" y="12249"/>
                </a:cubicBezTo>
                <a:cubicBezTo>
                  <a:pt x="2901" y="12249"/>
                  <a:pt x="3214" y="12032"/>
                  <a:pt x="3395" y="11717"/>
                </a:cubicBezTo>
                <a:cubicBezTo>
                  <a:pt x="3798" y="11013"/>
                  <a:pt x="3671" y="9752"/>
                  <a:pt x="3680" y="9002"/>
                </a:cubicBezTo>
                <a:cubicBezTo>
                  <a:pt x="3693" y="7970"/>
                  <a:pt x="3668" y="6928"/>
                  <a:pt x="3553" y="5902"/>
                </a:cubicBezTo>
                <a:cubicBezTo>
                  <a:pt x="3558" y="5895"/>
                  <a:pt x="3561" y="5887"/>
                  <a:pt x="3561" y="5879"/>
                </a:cubicBezTo>
                <a:cubicBezTo>
                  <a:pt x="3561" y="5731"/>
                  <a:pt x="3636" y="5549"/>
                  <a:pt x="3798" y="5521"/>
                </a:cubicBezTo>
                <a:cubicBezTo>
                  <a:pt x="3813" y="5518"/>
                  <a:pt x="3828" y="5517"/>
                  <a:pt x="3841" y="5517"/>
                </a:cubicBezTo>
                <a:cubicBezTo>
                  <a:pt x="3940" y="5517"/>
                  <a:pt x="4000" y="5584"/>
                  <a:pt x="4063" y="5650"/>
                </a:cubicBezTo>
                <a:cubicBezTo>
                  <a:pt x="4074" y="6849"/>
                  <a:pt x="4582" y="12748"/>
                  <a:pt x="2599" y="12748"/>
                </a:cubicBezTo>
                <a:cubicBezTo>
                  <a:pt x="2556" y="12748"/>
                  <a:pt x="2511" y="12745"/>
                  <a:pt x="2466" y="12739"/>
                </a:cubicBezTo>
                <a:cubicBezTo>
                  <a:pt x="2462" y="12739"/>
                  <a:pt x="2458" y="12738"/>
                  <a:pt x="2454" y="12738"/>
                </a:cubicBezTo>
                <a:cubicBezTo>
                  <a:pt x="2410" y="12738"/>
                  <a:pt x="2382" y="12770"/>
                  <a:pt x="2370" y="12809"/>
                </a:cubicBezTo>
                <a:cubicBezTo>
                  <a:pt x="1774" y="12696"/>
                  <a:pt x="1267" y="12030"/>
                  <a:pt x="1283" y="11451"/>
                </a:cubicBezTo>
                <a:cubicBezTo>
                  <a:pt x="1285" y="11397"/>
                  <a:pt x="1236" y="11364"/>
                  <a:pt x="1188" y="11364"/>
                </a:cubicBezTo>
                <a:cubicBezTo>
                  <a:pt x="1183" y="11364"/>
                  <a:pt x="1178" y="11364"/>
                  <a:pt x="1173" y="11365"/>
                </a:cubicBezTo>
                <a:cubicBezTo>
                  <a:pt x="1168" y="11131"/>
                  <a:pt x="1162" y="10895"/>
                  <a:pt x="1153" y="10661"/>
                </a:cubicBezTo>
                <a:cubicBezTo>
                  <a:pt x="1242" y="10530"/>
                  <a:pt x="1333" y="10401"/>
                  <a:pt x="1430" y="10278"/>
                </a:cubicBezTo>
                <a:cubicBezTo>
                  <a:pt x="1455" y="10247"/>
                  <a:pt x="1428" y="10205"/>
                  <a:pt x="1398" y="10205"/>
                </a:cubicBezTo>
                <a:cubicBezTo>
                  <a:pt x="1389" y="10205"/>
                  <a:pt x="1379" y="10209"/>
                  <a:pt x="1371" y="10219"/>
                </a:cubicBezTo>
                <a:cubicBezTo>
                  <a:pt x="1296" y="10309"/>
                  <a:pt x="1221" y="10401"/>
                  <a:pt x="1146" y="10495"/>
                </a:cubicBezTo>
                <a:cubicBezTo>
                  <a:pt x="1137" y="10207"/>
                  <a:pt x="1125" y="9920"/>
                  <a:pt x="1114" y="9631"/>
                </a:cubicBezTo>
                <a:cubicBezTo>
                  <a:pt x="1274" y="9381"/>
                  <a:pt x="1447" y="9139"/>
                  <a:pt x="1634" y="8908"/>
                </a:cubicBezTo>
                <a:cubicBezTo>
                  <a:pt x="1661" y="8875"/>
                  <a:pt x="1632" y="8832"/>
                  <a:pt x="1600" y="8832"/>
                </a:cubicBezTo>
                <a:cubicBezTo>
                  <a:pt x="1590" y="8832"/>
                  <a:pt x="1580" y="8836"/>
                  <a:pt x="1572" y="8845"/>
                </a:cubicBezTo>
                <a:cubicBezTo>
                  <a:pt x="1406" y="9038"/>
                  <a:pt x="1251" y="9241"/>
                  <a:pt x="1108" y="9451"/>
                </a:cubicBezTo>
                <a:cubicBezTo>
                  <a:pt x="1100" y="9252"/>
                  <a:pt x="1094" y="9053"/>
                  <a:pt x="1087" y="8853"/>
                </a:cubicBezTo>
                <a:cubicBezTo>
                  <a:pt x="1213" y="8705"/>
                  <a:pt x="1341" y="8559"/>
                  <a:pt x="1476" y="8420"/>
                </a:cubicBezTo>
                <a:cubicBezTo>
                  <a:pt x="1499" y="8391"/>
                  <a:pt x="1474" y="8355"/>
                  <a:pt x="1444" y="8355"/>
                </a:cubicBezTo>
                <a:cubicBezTo>
                  <a:pt x="1436" y="8355"/>
                  <a:pt x="1428" y="8358"/>
                  <a:pt x="1420" y="8364"/>
                </a:cubicBezTo>
                <a:cubicBezTo>
                  <a:pt x="1301" y="8479"/>
                  <a:pt x="1191" y="8598"/>
                  <a:pt x="1084" y="8719"/>
                </a:cubicBezTo>
                <a:cubicBezTo>
                  <a:pt x="1073" y="8380"/>
                  <a:pt x="1066" y="8041"/>
                  <a:pt x="1063" y="7701"/>
                </a:cubicBezTo>
                <a:cubicBezTo>
                  <a:pt x="1151" y="7585"/>
                  <a:pt x="1240" y="7470"/>
                  <a:pt x="1326" y="7354"/>
                </a:cubicBezTo>
                <a:cubicBezTo>
                  <a:pt x="1342" y="7332"/>
                  <a:pt x="1320" y="7306"/>
                  <a:pt x="1298" y="7306"/>
                </a:cubicBezTo>
                <a:cubicBezTo>
                  <a:pt x="1291" y="7306"/>
                  <a:pt x="1284" y="7309"/>
                  <a:pt x="1278" y="7315"/>
                </a:cubicBezTo>
                <a:cubicBezTo>
                  <a:pt x="1205" y="7406"/>
                  <a:pt x="1133" y="7499"/>
                  <a:pt x="1062" y="7589"/>
                </a:cubicBezTo>
                <a:cubicBezTo>
                  <a:pt x="1059" y="7229"/>
                  <a:pt x="1063" y="6869"/>
                  <a:pt x="1074" y="6509"/>
                </a:cubicBezTo>
                <a:cubicBezTo>
                  <a:pt x="1229" y="6279"/>
                  <a:pt x="1363" y="6037"/>
                  <a:pt x="1478" y="5784"/>
                </a:cubicBezTo>
                <a:cubicBezTo>
                  <a:pt x="1491" y="5753"/>
                  <a:pt x="1464" y="5724"/>
                  <a:pt x="1439" y="5724"/>
                </a:cubicBezTo>
                <a:cubicBezTo>
                  <a:pt x="1427" y="5724"/>
                  <a:pt x="1416" y="5730"/>
                  <a:pt x="1409" y="5744"/>
                </a:cubicBezTo>
                <a:cubicBezTo>
                  <a:pt x="1309" y="5949"/>
                  <a:pt x="1197" y="6145"/>
                  <a:pt x="1079" y="6338"/>
                </a:cubicBezTo>
                <a:cubicBezTo>
                  <a:pt x="1086" y="6104"/>
                  <a:pt x="1087" y="5841"/>
                  <a:pt x="1090" y="5562"/>
                </a:cubicBezTo>
                <a:cubicBezTo>
                  <a:pt x="1213" y="5341"/>
                  <a:pt x="1358" y="5132"/>
                  <a:pt x="1521" y="4937"/>
                </a:cubicBezTo>
                <a:cubicBezTo>
                  <a:pt x="1544" y="4910"/>
                  <a:pt x="1519" y="4873"/>
                  <a:pt x="1492" y="4873"/>
                </a:cubicBezTo>
                <a:cubicBezTo>
                  <a:pt x="1484" y="4873"/>
                  <a:pt x="1476" y="4877"/>
                  <a:pt x="1468" y="4885"/>
                </a:cubicBezTo>
                <a:cubicBezTo>
                  <a:pt x="1325" y="5036"/>
                  <a:pt x="1200" y="5204"/>
                  <a:pt x="1094" y="5384"/>
                </a:cubicBezTo>
                <a:cubicBezTo>
                  <a:pt x="1106" y="4555"/>
                  <a:pt x="1138" y="3599"/>
                  <a:pt x="1312" y="2733"/>
                </a:cubicBezTo>
                <a:cubicBezTo>
                  <a:pt x="1314" y="2733"/>
                  <a:pt x="1317" y="2733"/>
                  <a:pt x="1318" y="2732"/>
                </a:cubicBezTo>
                <a:cubicBezTo>
                  <a:pt x="1596" y="2507"/>
                  <a:pt x="1828" y="2239"/>
                  <a:pt x="1997" y="1922"/>
                </a:cubicBezTo>
                <a:cubicBezTo>
                  <a:pt x="2009" y="1898"/>
                  <a:pt x="1990" y="1877"/>
                  <a:pt x="1969" y="1877"/>
                </a:cubicBezTo>
                <a:cubicBezTo>
                  <a:pt x="1960" y="1877"/>
                  <a:pt x="1950" y="1881"/>
                  <a:pt x="1943" y="1892"/>
                </a:cubicBezTo>
                <a:cubicBezTo>
                  <a:pt x="1773" y="2156"/>
                  <a:pt x="1569" y="2398"/>
                  <a:pt x="1336" y="2610"/>
                </a:cubicBezTo>
                <a:cubicBezTo>
                  <a:pt x="1408" y="2277"/>
                  <a:pt x="1513" y="1952"/>
                  <a:pt x="1650" y="1641"/>
                </a:cubicBezTo>
                <a:cubicBezTo>
                  <a:pt x="1657" y="1647"/>
                  <a:pt x="1666" y="1649"/>
                  <a:pt x="1674" y="1649"/>
                </a:cubicBezTo>
                <a:cubicBezTo>
                  <a:pt x="1684" y="1649"/>
                  <a:pt x="1694" y="1646"/>
                  <a:pt x="1702" y="1640"/>
                </a:cubicBezTo>
                <a:cubicBezTo>
                  <a:pt x="1970" y="1417"/>
                  <a:pt x="2225" y="1179"/>
                  <a:pt x="2466" y="926"/>
                </a:cubicBezTo>
                <a:cubicBezTo>
                  <a:pt x="2494" y="896"/>
                  <a:pt x="2468" y="860"/>
                  <a:pt x="2436" y="860"/>
                </a:cubicBezTo>
                <a:cubicBezTo>
                  <a:pt x="2427" y="860"/>
                  <a:pt x="2417" y="863"/>
                  <a:pt x="2408" y="870"/>
                </a:cubicBezTo>
                <a:cubicBezTo>
                  <a:pt x="2163" y="1072"/>
                  <a:pt x="1929" y="1288"/>
                  <a:pt x="1707" y="1515"/>
                </a:cubicBezTo>
                <a:cubicBezTo>
                  <a:pt x="2008" y="907"/>
                  <a:pt x="2459" y="446"/>
                  <a:pt x="3143" y="279"/>
                </a:cubicBezTo>
                <a:cubicBezTo>
                  <a:pt x="3177" y="272"/>
                  <a:pt x="3202" y="250"/>
                  <a:pt x="3215" y="220"/>
                </a:cubicBezTo>
                <a:cubicBezTo>
                  <a:pt x="3223" y="220"/>
                  <a:pt x="3232" y="220"/>
                  <a:pt x="3240" y="220"/>
                </a:cubicBezTo>
                <a:close/>
                <a:moveTo>
                  <a:pt x="3566" y="0"/>
                </a:moveTo>
                <a:cubicBezTo>
                  <a:pt x="3353" y="0"/>
                  <a:pt x="3119" y="34"/>
                  <a:pt x="2863" y="108"/>
                </a:cubicBezTo>
                <a:cubicBezTo>
                  <a:pt x="2847" y="113"/>
                  <a:pt x="2832" y="124"/>
                  <a:pt x="2824" y="138"/>
                </a:cubicBezTo>
                <a:cubicBezTo>
                  <a:pt x="1192" y="656"/>
                  <a:pt x="1151" y="2480"/>
                  <a:pt x="1008" y="4003"/>
                </a:cubicBezTo>
                <a:cubicBezTo>
                  <a:pt x="925" y="4899"/>
                  <a:pt x="859" y="5812"/>
                  <a:pt x="823" y="6730"/>
                </a:cubicBezTo>
                <a:cubicBezTo>
                  <a:pt x="823" y="6730"/>
                  <a:pt x="821" y="6732"/>
                  <a:pt x="821" y="6734"/>
                </a:cubicBezTo>
                <a:cubicBezTo>
                  <a:pt x="811" y="6745"/>
                  <a:pt x="811" y="6762"/>
                  <a:pt x="821" y="6775"/>
                </a:cubicBezTo>
                <a:cubicBezTo>
                  <a:pt x="821" y="6794"/>
                  <a:pt x="818" y="6813"/>
                  <a:pt x="818" y="6832"/>
                </a:cubicBezTo>
                <a:cubicBezTo>
                  <a:pt x="741" y="6758"/>
                  <a:pt x="612" y="6723"/>
                  <a:pt x="499" y="6723"/>
                </a:cubicBezTo>
                <a:cubicBezTo>
                  <a:pt x="457" y="6723"/>
                  <a:pt x="418" y="6728"/>
                  <a:pt x="384" y="6737"/>
                </a:cubicBezTo>
                <a:cubicBezTo>
                  <a:pt x="187" y="6791"/>
                  <a:pt x="69" y="6969"/>
                  <a:pt x="59" y="7167"/>
                </a:cubicBezTo>
                <a:cubicBezTo>
                  <a:pt x="59" y="7177"/>
                  <a:pt x="64" y="7181"/>
                  <a:pt x="67" y="7189"/>
                </a:cubicBezTo>
                <a:cubicBezTo>
                  <a:pt x="0" y="8998"/>
                  <a:pt x="10" y="10842"/>
                  <a:pt x="193" y="12645"/>
                </a:cubicBezTo>
                <a:cubicBezTo>
                  <a:pt x="268" y="13386"/>
                  <a:pt x="403" y="14083"/>
                  <a:pt x="886" y="14567"/>
                </a:cubicBezTo>
                <a:cubicBezTo>
                  <a:pt x="882" y="14589"/>
                  <a:pt x="886" y="14612"/>
                  <a:pt x="901" y="14631"/>
                </a:cubicBezTo>
                <a:cubicBezTo>
                  <a:pt x="1317" y="15137"/>
                  <a:pt x="1924" y="15368"/>
                  <a:pt x="2541" y="15368"/>
                </a:cubicBezTo>
                <a:cubicBezTo>
                  <a:pt x="3281" y="15368"/>
                  <a:pt x="4035" y="15036"/>
                  <a:pt x="4488" y="14451"/>
                </a:cubicBezTo>
                <a:cubicBezTo>
                  <a:pt x="4523" y="14449"/>
                  <a:pt x="4555" y="14430"/>
                  <a:pt x="4576" y="14401"/>
                </a:cubicBezTo>
                <a:cubicBezTo>
                  <a:pt x="5389" y="13268"/>
                  <a:pt x="5354" y="11931"/>
                  <a:pt x="5408" y="10584"/>
                </a:cubicBezTo>
                <a:cubicBezTo>
                  <a:pt x="5486" y="8638"/>
                  <a:pt x="5567" y="6692"/>
                  <a:pt x="5653" y="4746"/>
                </a:cubicBezTo>
                <a:cubicBezTo>
                  <a:pt x="5720" y="3199"/>
                  <a:pt x="5623" y="0"/>
                  <a:pt x="35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498" name="Google Shape;498;p30"/>
          <p:cNvGrpSpPr/>
          <p:nvPr/>
        </p:nvGrpSpPr>
        <p:grpSpPr>
          <a:xfrm rot="5400000">
            <a:off x="-1547367" y="4194933"/>
            <a:ext cx="3886669" cy="549267"/>
            <a:chOff x="1969275" y="4688575"/>
            <a:chExt cx="2915002" cy="411950"/>
          </a:xfrm>
        </p:grpSpPr>
        <p:sp>
          <p:nvSpPr>
            <p:cNvPr id="499" name="Google Shape;499;p30"/>
            <p:cNvSpPr/>
            <p:nvPr/>
          </p:nvSpPr>
          <p:spPr>
            <a:xfrm>
              <a:off x="1969275" y="4688575"/>
              <a:ext cx="2909875" cy="411950"/>
            </a:xfrm>
            <a:custGeom>
              <a:avLst/>
              <a:gdLst/>
              <a:ahLst/>
              <a:cxnLst/>
              <a:rect l="l" t="t" r="r" b="b"/>
              <a:pathLst>
                <a:path w="116395" h="16478" extrusionOk="0">
                  <a:moveTo>
                    <a:pt x="0" y="0"/>
                  </a:moveTo>
                  <a:cubicBezTo>
                    <a:pt x="12218" y="10181"/>
                    <a:pt x="30680" y="14408"/>
                    <a:pt x="46312" y="11476"/>
                  </a:cubicBezTo>
                  <a:cubicBezTo>
                    <a:pt x="49257" y="10924"/>
                    <a:pt x="52968" y="10357"/>
                    <a:pt x="54509" y="7787"/>
                  </a:cubicBezTo>
                  <a:cubicBezTo>
                    <a:pt x="55971" y="5349"/>
                    <a:pt x="52288" y="-78"/>
                    <a:pt x="49591" y="820"/>
                  </a:cubicBezTo>
                  <a:cubicBezTo>
                    <a:pt x="46221" y="1942"/>
                    <a:pt x="47078" y="8965"/>
                    <a:pt x="49591" y="11476"/>
                  </a:cubicBezTo>
                  <a:cubicBezTo>
                    <a:pt x="53693" y="15575"/>
                    <a:pt x="60624" y="15407"/>
                    <a:pt x="66395" y="15984"/>
                  </a:cubicBezTo>
                  <a:cubicBezTo>
                    <a:pt x="83686" y="17714"/>
                    <a:pt x="104100" y="13510"/>
                    <a:pt x="116395" y="12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00" name="Google Shape;500;p30"/>
            <p:cNvSpPr/>
            <p:nvPr/>
          </p:nvSpPr>
          <p:spPr>
            <a:xfrm>
              <a:off x="4699852" y="4719304"/>
              <a:ext cx="184425" cy="11425"/>
            </a:xfrm>
            <a:custGeom>
              <a:avLst/>
              <a:gdLst/>
              <a:ahLst/>
              <a:cxnLst/>
              <a:rect l="l" t="t" r="r" b="b"/>
              <a:pathLst>
                <a:path w="7377" h="457" extrusionOk="0">
                  <a:moveTo>
                    <a:pt x="7377" y="0"/>
                  </a:moveTo>
                  <a:cubicBezTo>
                    <a:pt x="4988" y="598"/>
                    <a:pt x="2463" y="410"/>
                    <a:pt x="0" y="41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501" name="Google Shape;501;p30"/>
            <p:cNvSpPr/>
            <p:nvPr/>
          </p:nvSpPr>
          <p:spPr>
            <a:xfrm>
              <a:off x="4858658" y="4729538"/>
              <a:ext cx="20500" cy="122950"/>
            </a:xfrm>
            <a:custGeom>
              <a:avLst/>
              <a:gdLst/>
              <a:ahLst/>
              <a:cxnLst/>
              <a:rect l="l" t="t" r="r" b="b"/>
              <a:pathLst>
                <a:path w="820" h="4918" extrusionOk="0">
                  <a:moveTo>
                    <a:pt x="0" y="4918"/>
                  </a:moveTo>
                  <a:cubicBezTo>
                    <a:pt x="0" y="3256"/>
                    <a:pt x="820" y="1662"/>
                    <a:pt x="82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502" name="Google Shape;502;p30"/>
          <p:cNvGrpSpPr/>
          <p:nvPr/>
        </p:nvGrpSpPr>
        <p:grpSpPr>
          <a:xfrm rot="4888273">
            <a:off x="1345239" y="5648895"/>
            <a:ext cx="803023" cy="1668783"/>
            <a:chOff x="-134442" y="679665"/>
            <a:chExt cx="602292" cy="1251639"/>
          </a:xfrm>
        </p:grpSpPr>
        <p:sp>
          <p:nvSpPr>
            <p:cNvPr id="503" name="Google Shape;503;p30"/>
            <p:cNvSpPr/>
            <p:nvPr/>
          </p:nvSpPr>
          <p:spPr>
            <a:xfrm rot="836941">
              <a:off x="3335" y="744070"/>
              <a:ext cx="238946" cy="117567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504" name="Google Shape;504;p30"/>
            <p:cNvGrpSpPr/>
            <p:nvPr/>
          </p:nvGrpSpPr>
          <p:grpSpPr>
            <a:xfrm rot="-4702051">
              <a:off x="-380380" y="1143314"/>
              <a:ext cx="1179269" cy="285271"/>
              <a:chOff x="2936000" y="4207525"/>
              <a:chExt cx="817675" cy="197800"/>
            </a:xfrm>
          </p:grpSpPr>
          <p:sp>
            <p:nvSpPr>
              <p:cNvPr id="505" name="Google Shape;505;p30"/>
              <p:cNvSpPr/>
              <p:nvPr/>
            </p:nvSpPr>
            <p:spPr>
              <a:xfrm>
                <a:off x="3671125" y="4298050"/>
                <a:ext cx="49275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1971" h="1913" extrusionOk="0">
                    <a:moveTo>
                      <a:pt x="983" y="276"/>
                    </a:moveTo>
                    <a:cubicBezTo>
                      <a:pt x="1251" y="276"/>
                      <a:pt x="1482" y="474"/>
                      <a:pt x="1572" y="724"/>
                    </a:cubicBezTo>
                    <a:cubicBezTo>
                      <a:pt x="1526" y="734"/>
                      <a:pt x="1496" y="777"/>
                      <a:pt x="1505" y="823"/>
                    </a:cubicBezTo>
                    <a:cubicBezTo>
                      <a:pt x="1542" y="1148"/>
                      <a:pt x="1524" y="1497"/>
                      <a:pt x="1135" y="1601"/>
                    </a:cubicBezTo>
                    <a:cubicBezTo>
                      <a:pt x="1116" y="1604"/>
                      <a:pt x="1097" y="1605"/>
                      <a:pt x="1078" y="1608"/>
                    </a:cubicBezTo>
                    <a:cubicBezTo>
                      <a:pt x="1338" y="1330"/>
                      <a:pt x="1333" y="812"/>
                      <a:pt x="1016" y="577"/>
                    </a:cubicBezTo>
                    <a:cubicBezTo>
                      <a:pt x="933" y="515"/>
                      <a:pt x="834" y="484"/>
                      <a:pt x="735" y="484"/>
                    </a:cubicBezTo>
                    <a:cubicBezTo>
                      <a:pt x="643" y="484"/>
                      <a:pt x="551" y="512"/>
                      <a:pt x="471" y="566"/>
                    </a:cubicBezTo>
                    <a:cubicBezTo>
                      <a:pt x="558" y="432"/>
                      <a:pt x="692" y="337"/>
                      <a:pt x="845" y="294"/>
                    </a:cubicBezTo>
                    <a:cubicBezTo>
                      <a:pt x="892" y="282"/>
                      <a:pt x="938" y="276"/>
                      <a:pt x="983" y="276"/>
                    </a:cubicBezTo>
                    <a:close/>
                    <a:moveTo>
                      <a:pt x="690" y="683"/>
                    </a:moveTo>
                    <a:cubicBezTo>
                      <a:pt x="804" y="683"/>
                      <a:pt x="922" y="742"/>
                      <a:pt x="990" y="850"/>
                    </a:cubicBezTo>
                    <a:cubicBezTo>
                      <a:pt x="1142" y="1091"/>
                      <a:pt x="1002" y="1310"/>
                      <a:pt x="906" y="1534"/>
                    </a:cubicBezTo>
                    <a:cubicBezTo>
                      <a:pt x="895" y="1559"/>
                      <a:pt x="895" y="1588"/>
                      <a:pt x="907" y="1613"/>
                    </a:cubicBezTo>
                    <a:cubicBezTo>
                      <a:pt x="603" y="1573"/>
                      <a:pt x="353" y="1302"/>
                      <a:pt x="343" y="979"/>
                    </a:cubicBezTo>
                    <a:cubicBezTo>
                      <a:pt x="343" y="955"/>
                      <a:pt x="345" y="933"/>
                      <a:pt x="348" y="909"/>
                    </a:cubicBezTo>
                    <a:cubicBezTo>
                      <a:pt x="374" y="909"/>
                      <a:pt x="396" y="894"/>
                      <a:pt x="407" y="872"/>
                    </a:cubicBezTo>
                    <a:cubicBezTo>
                      <a:pt x="462" y="743"/>
                      <a:pt x="574" y="683"/>
                      <a:pt x="690" y="683"/>
                    </a:cubicBezTo>
                    <a:close/>
                    <a:moveTo>
                      <a:pt x="969" y="0"/>
                    </a:moveTo>
                    <a:cubicBezTo>
                      <a:pt x="929" y="0"/>
                      <a:pt x="888" y="3"/>
                      <a:pt x="847" y="10"/>
                    </a:cubicBezTo>
                    <a:cubicBezTo>
                      <a:pt x="346" y="88"/>
                      <a:pt x="1" y="593"/>
                      <a:pt x="66" y="1086"/>
                    </a:cubicBezTo>
                    <a:cubicBezTo>
                      <a:pt x="126" y="1553"/>
                      <a:pt x="518" y="1912"/>
                      <a:pt x="975" y="1912"/>
                    </a:cubicBezTo>
                    <a:cubicBezTo>
                      <a:pt x="1038" y="1912"/>
                      <a:pt x="1103" y="1905"/>
                      <a:pt x="1169" y="1891"/>
                    </a:cubicBezTo>
                    <a:cubicBezTo>
                      <a:pt x="1593" y="1797"/>
                      <a:pt x="1971" y="1264"/>
                      <a:pt x="1755" y="845"/>
                    </a:cubicBezTo>
                    <a:cubicBezTo>
                      <a:pt x="1765" y="836"/>
                      <a:pt x="1770" y="821"/>
                      <a:pt x="1773" y="808"/>
                    </a:cubicBezTo>
                    <a:cubicBezTo>
                      <a:pt x="1786" y="361"/>
                      <a:pt x="1402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6" name="Google Shape;506;p30"/>
              <p:cNvSpPr/>
              <p:nvPr/>
            </p:nvSpPr>
            <p:spPr>
              <a:xfrm>
                <a:off x="2936000" y="4207525"/>
                <a:ext cx="817675" cy="197800"/>
              </a:xfrm>
              <a:custGeom>
                <a:avLst/>
                <a:gdLst/>
                <a:ahLst/>
                <a:cxnLst/>
                <a:rect l="l" t="t" r="r" b="b"/>
                <a:pathLst>
                  <a:path w="32707" h="7912" extrusionOk="0">
                    <a:moveTo>
                      <a:pt x="818" y="383"/>
                    </a:moveTo>
                    <a:cubicBezTo>
                      <a:pt x="867" y="2273"/>
                      <a:pt x="940" y="4162"/>
                      <a:pt x="971" y="6052"/>
                    </a:cubicBezTo>
                    <a:cubicBezTo>
                      <a:pt x="964" y="6066"/>
                      <a:pt x="961" y="6082"/>
                      <a:pt x="961" y="6097"/>
                    </a:cubicBezTo>
                    <a:lnTo>
                      <a:pt x="961" y="6100"/>
                    </a:lnTo>
                    <a:cubicBezTo>
                      <a:pt x="952" y="6114"/>
                      <a:pt x="945" y="6132"/>
                      <a:pt x="940" y="6148"/>
                    </a:cubicBezTo>
                    <a:cubicBezTo>
                      <a:pt x="821" y="6219"/>
                      <a:pt x="706" y="6297"/>
                      <a:pt x="596" y="6385"/>
                    </a:cubicBezTo>
                    <a:cubicBezTo>
                      <a:pt x="473" y="6484"/>
                      <a:pt x="324" y="6599"/>
                      <a:pt x="249" y="6744"/>
                    </a:cubicBezTo>
                    <a:cubicBezTo>
                      <a:pt x="252" y="6734"/>
                      <a:pt x="255" y="6726"/>
                      <a:pt x="257" y="6717"/>
                    </a:cubicBezTo>
                    <a:cubicBezTo>
                      <a:pt x="367" y="4794"/>
                      <a:pt x="443" y="2801"/>
                      <a:pt x="196" y="883"/>
                    </a:cubicBezTo>
                    <a:cubicBezTo>
                      <a:pt x="296" y="853"/>
                      <a:pt x="355" y="788"/>
                      <a:pt x="434" y="719"/>
                    </a:cubicBezTo>
                    <a:cubicBezTo>
                      <a:pt x="526" y="636"/>
                      <a:pt x="618" y="553"/>
                      <a:pt x="711" y="470"/>
                    </a:cubicBezTo>
                    <a:cubicBezTo>
                      <a:pt x="738" y="445"/>
                      <a:pt x="778" y="416"/>
                      <a:pt x="818" y="383"/>
                    </a:cubicBezTo>
                    <a:close/>
                    <a:moveTo>
                      <a:pt x="1036" y="300"/>
                    </a:moveTo>
                    <a:cubicBezTo>
                      <a:pt x="1388" y="308"/>
                      <a:pt x="1739" y="322"/>
                      <a:pt x="2090" y="332"/>
                    </a:cubicBezTo>
                    <a:cubicBezTo>
                      <a:pt x="2788" y="885"/>
                      <a:pt x="3508" y="1412"/>
                      <a:pt x="4225" y="1941"/>
                    </a:cubicBezTo>
                    <a:cubicBezTo>
                      <a:pt x="4236" y="1949"/>
                      <a:pt x="4247" y="1953"/>
                      <a:pt x="4256" y="1953"/>
                    </a:cubicBezTo>
                    <a:cubicBezTo>
                      <a:pt x="4304" y="1953"/>
                      <a:pt x="4334" y="1876"/>
                      <a:pt x="4284" y="1838"/>
                    </a:cubicBezTo>
                    <a:cubicBezTo>
                      <a:pt x="3628" y="1331"/>
                      <a:pt x="2969" y="824"/>
                      <a:pt x="2297" y="338"/>
                    </a:cubicBezTo>
                    <a:lnTo>
                      <a:pt x="2297" y="338"/>
                    </a:lnTo>
                    <a:cubicBezTo>
                      <a:pt x="2987" y="357"/>
                      <a:pt x="3679" y="381"/>
                      <a:pt x="4370" y="405"/>
                    </a:cubicBezTo>
                    <a:cubicBezTo>
                      <a:pt x="4993" y="913"/>
                      <a:pt x="5626" y="1414"/>
                      <a:pt x="6264" y="1905"/>
                    </a:cubicBezTo>
                    <a:cubicBezTo>
                      <a:pt x="6273" y="1912"/>
                      <a:pt x="6282" y="1915"/>
                      <a:pt x="6292" y="1915"/>
                    </a:cubicBezTo>
                    <a:cubicBezTo>
                      <a:pt x="6336" y="1915"/>
                      <a:pt x="6376" y="1848"/>
                      <a:pt x="6334" y="1814"/>
                    </a:cubicBezTo>
                    <a:cubicBezTo>
                      <a:pt x="5749" y="1339"/>
                      <a:pt x="5159" y="872"/>
                      <a:pt x="4561" y="411"/>
                    </a:cubicBezTo>
                    <a:lnTo>
                      <a:pt x="4561" y="411"/>
                    </a:lnTo>
                    <a:cubicBezTo>
                      <a:pt x="5158" y="431"/>
                      <a:pt x="5754" y="456"/>
                      <a:pt x="6351" y="478"/>
                    </a:cubicBezTo>
                    <a:cubicBezTo>
                      <a:pt x="7077" y="937"/>
                      <a:pt x="7763" y="1459"/>
                      <a:pt x="8403" y="2032"/>
                    </a:cubicBezTo>
                    <a:cubicBezTo>
                      <a:pt x="8414" y="2043"/>
                      <a:pt x="8426" y="2047"/>
                      <a:pt x="8438" y="2047"/>
                    </a:cubicBezTo>
                    <a:cubicBezTo>
                      <a:pt x="8481" y="2047"/>
                      <a:pt x="8518" y="1993"/>
                      <a:pt x="8479" y="1956"/>
                    </a:cubicBezTo>
                    <a:cubicBezTo>
                      <a:pt x="7896" y="1398"/>
                      <a:pt x="7253" y="906"/>
                      <a:pt x="6563" y="486"/>
                    </a:cubicBezTo>
                    <a:lnTo>
                      <a:pt x="6563" y="486"/>
                    </a:lnTo>
                    <a:cubicBezTo>
                      <a:pt x="7281" y="515"/>
                      <a:pt x="7998" y="550"/>
                      <a:pt x="8713" y="582"/>
                    </a:cubicBezTo>
                    <a:cubicBezTo>
                      <a:pt x="9349" y="1057"/>
                      <a:pt x="9992" y="1516"/>
                      <a:pt x="10600" y="2028"/>
                    </a:cubicBezTo>
                    <a:cubicBezTo>
                      <a:pt x="10609" y="2035"/>
                      <a:pt x="10619" y="2038"/>
                      <a:pt x="10629" y="2038"/>
                    </a:cubicBezTo>
                    <a:cubicBezTo>
                      <a:pt x="10663" y="2038"/>
                      <a:pt x="10693" y="1996"/>
                      <a:pt x="10659" y="1967"/>
                    </a:cubicBezTo>
                    <a:cubicBezTo>
                      <a:pt x="10102" y="1470"/>
                      <a:pt x="9507" y="988"/>
                      <a:pt x="8868" y="590"/>
                    </a:cubicBezTo>
                    <a:lnTo>
                      <a:pt x="8868" y="590"/>
                    </a:lnTo>
                    <a:cubicBezTo>
                      <a:pt x="9577" y="620"/>
                      <a:pt x="10285" y="657"/>
                      <a:pt x="10992" y="689"/>
                    </a:cubicBezTo>
                    <a:cubicBezTo>
                      <a:pt x="11322" y="933"/>
                      <a:pt x="12564" y="1806"/>
                      <a:pt x="12699" y="1900"/>
                    </a:cubicBezTo>
                    <a:cubicBezTo>
                      <a:pt x="12706" y="1905"/>
                      <a:pt x="12714" y="1907"/>
                      <a:pt x="12721" y="1907"/>
                    </a:cubicBezTo>
                    <a:cubicBezTo>
                      <a:pt x="12758" y="1907"/>
                      <a:pt x="12791" y="1853"/>
                      <a:pt x="12757" y="1827"/>
                    </a:cubicBezTo>
                    <a:cubicBezTo>
                      <a:pt x="12393" y="1545"/>
                      <a:pt x="12027" y="1269"/>
                      <a:pt x="11654" y="1001"/>
                    </a:cubicBezTo>
                    <a:cubicBezTo>
                      <a:pt x="11560" y="933"/>
                      <a:pt x="11431" y="808"/>
                      <a:pt x="11295" y="703"/>
                    </a:cubicBezTo>
                    <a:lnTo>
                      <a:pt x="11295" y="703"/>
                    </a:lnTo>
                    <a:cubicBezTo>
                      <a:pt x="11906" y="733"/>
                      <a:pt x="12516" y="764"/>
                      <a:pt x="13125" y="796"/>
                    </a:cubicBezTo>
                    <a:cubicBezTo>
                      <a:pt x="13480" y="1089"/>
                      <a:pt x="13829" y="1385"/>
                      <a:pt x="14175" y="1691"/>
                    </a:cubicBezTo>
                    <a:cubicBezTo>
                      <a:pt x="14185" y="1700"/>
                      <a:pt x="14195" y="1703"/>
                      <a:pt x="14204" y="1703"/>
                    </a:cubicBezTo>
                    <a:cubicBezTo>
                      <a:pt x="14238" y="1703"/>
                      <a:pt x="14265" y="1662"/>
                      <a:pt x="14234" y="1631"/>
                    </a:cubicBezTo>
                    <a:cubicBezTo>
                      <a:pt x="13931" y="1331"/>
                      <a:pt x="13606" y="1055"/>
                      <a:pt x="13262" y="804"/>
                    </a:cubicBezTo>
                    <a:lnTo>
                      <a:pt x="13262" y="804"/>
                    </a:lnTo>
                    <a:cubicBezTo>
                      <a:pt x="13686" y="826"/>
                      <a:pt x="14110" y="851"/>
                      <a:pt x="14534" y="874"/>
                    </a:cubicBezTo>
                    <a:cubicBezTo>
                      <a:pt x="14864" y="1122"/>
                      <a:pt x="15191" y="1377"/>
                      <a:pt x="15508" y="1645"/>
                    </a:cubicBezTo>
                    <a:cubicBezTo>
                      <a:pt x="15517" y="1653"/>
                      <a:pt x="15527" y="1656"/>
                      <a:pt x="15537" y="1656"/>
                    </a:cubicBezTo>
                    <a:cubicBezTo>
                      <a:pt x="15572" y="1656"/>
                      <a:pt x="15602" y="1614"/>
                      <a:pt x="15570" y="1583"/>
                    </a:cubicBezTo>
                    <a:cubicBezTo>
                      <a:pt x="15301" y="1336"/>
                      <a:pt x="15018" y="1102"/>
                      <a:pt x="14725" y="885"/>
                    </a:cubicBezTo>
                    <a:lnTo>
                      <a:pt x="14725" y="885"/>
                    </a:lnTo>
                    <a:cubicBezTo>
                      <a:pt x="15071" y="904"/>
                      <a:pt x="15418" y="923"/>
                      <a:pt x="15764" y="942"/>
                    </a:cubicBezTo>
                    <a:cubicBezTo>
                      <a:pt x="16104" y="1192"/>
                      <a:pt x="16435" y="1452"/>
                      <a:pt x="16746" y="1741"/>
                    </a:cubicBezTo>
                    <a:cubicBezTo>
                      <a:pt x="16755" y="1748"/>
                      <a:pt x="16765" y="1752"/>
                      <a:pt x="16775" y="1752"/>
                    </a:cubicBezTo>
                    <a:cubicBezTo>
                      <a:pt x="16808" y="1752"/>
                      <a:pt x="16836" y="1711"/>
                      <a:pt x="16808" y="1679"/>
                    </a:cubicBezTo>
                    <a:cubicBezTo>
                      <a:pt x="16548" y="1409"/>
                      <a:pt x="16265" y="1167"/>
                      <a:pt x="15959" y="953"/>
                    </a:cubicBezTo>
                    <a:lnTo>
                      <a:pt x="15959" y="953"/>
                    </a:lnTo>
                    <a:cubicBezTo>
                      <a:pt x="16187" y="966"/>
                      <a:pt x="16413" y="977"/>
                      <a:pt x="16641" y="990"/>
                    </a:cubicBezTo>
                    <a:cubicBezTo>
                      <a:pt x="16759" y="998"/>
                      <a:pt x="16878" y="1006"/>
                      <a:pt x="16996" y="1014"/>
                    </a:cubicBezTo>
                    <a:cubicBezTo>
                      <a:pt x="17344" y="1282"/>
                      <a:pt x="17670" y="1569"/>
                      <a:pt x="17965" y="1902"/>
                    </a:cubicBezTo>
                    <a:cubicBezTo>
                      <a:pt x="17977" y="1915"/>
                      <a:pt x="17991" y="1921"/>
                      <a:pt x="18004" y="1921"/>
                    </a:cubicBezTo>
                    <a:cubicBezTo>
                      <a:pt x="18045" y="1921"/>
                      <a:pt x="18080" y="1864"/>
                      <a:pt x="18047" y="1820"/>
                    </a:cubicBezTo>
                    <a:cubicBezTo>
                      <a:pt x="17806" y="1522"/>
                      <a:pt x="17529" y="1256"/>
                      <a:pt x="17223" y="1028"/>
                    </a:cubicBezTo>
                    <a:lnTo>
                      <a:pt x="17223" y="1028"/>
                    </a:lnTo>
                    <a:cubicBezTo>
                      <a:pt x="17686" y="1059"/>
                      <a:pt x="18150" y="1090"/>
                      <a:pt x="18614" y="1124"/>
                    </a:cubicBezTo>
                    <a:cubicBezTo>
                      <a:pt x="19338" y="1613"/>
                      <a:pt x="20066" y="2094"/>
                      <a:pt x="20805" y="2558"/>
                    </a:cubicBezTo>
                    <a:cubicBezTo>
                      <a:pt x="20814" y="2563"/>
                      <a:pt x="20822" y="2566"/>
                      <a:pt x="20830" y="2566"/>
                    </a:cubicBezTo>
                    <a:cubicBezTo>
                      <a:pt x="20870" y="2566"/>
                      <a:pt x="20896" y="2503"/>
                      <a:pt x="20853" y="2474"/>
                    </a:cubicBezTo>
                    <a:cubicBezTo>
                      <a:pt x="20173" y="2015"/>
                      <a:pt x="19481" y="1572"/>
                      <a:pt x="18785" y="1133"/>
                    </a:cubicBezTo>
                    <a:lnTo>
                      <a:pt x="18785" y="1133"/>
                    </a:lnTo>
                    <a:cubicBezTo>
                      <a:pt x="19413" y="1178"/>
                      <a:pt x="20042" y="1224"/>
                      <a:pt x="20672" y="1272"/>
                    </a:cubicBezTo>
                    <a:cubicBezTo>
                      <a:pt x="21096" y="1511"/>
                      <a:pt x="21500" y="1782"/>
                      <a:pt x="21883" y="2083"/>
                    </a:cubicBezTo>
                    <a:cubicBezTo>
                      <a:pt x="21893" y="2091"/>
                      <a:pt x="21904" y="2094"/>
                      <a:pt x="21914" y="2094"/>
                    </a:cubicBezTo>
                    <a:cubicBezTo>
                      <a:pt x="21954" y="2094"/>
                      <a:pt x="21988" y="2048"/>
                      <a:pt x="21950" y="2016"/>
                    </a:cubicBezTo>
                    <a:cubicBezTo>
                      <a:pt x="21625" y="1747"/>
                      <a:pt x="21277" y="1503"/>
                      <a:pt x="20912" y="1291"/>
                    </a:cubicBezTo>
                    <a:lnTo>
                      <a:pt x="20912" y="1291"/>
                    </a:lnTo>
                    <a:cubicBezTo>
                      <a:pt x="21607" y="1344"/>
                      <a:pt x="22302" y="1396"/>
                      <a:pt x="22997" y="1451"/>
                    </a:cubicBezTo>
                    <a:cubicBezTo>
                      <a:pt x="23349" y="1677"/>
                      <a:pt x="23678" y="1935"/>
                      <a:pt x="23980" y="2224"/>
                    </a:cubicBezTo>
                    <a:cubicBezTo>
                      <a:pt x="23991" y="2233"/>
                      <a:pt x="24002" y="2237"/>
                      <a:pt x="24014" y="2237"/>
                    </a:cubicBezTo>
                    <a:cubicBezTo>
                      <a:pt x="24052" y="2237"/>
                      <a:pt x="24085" y="2190"/>
                      <a:pt x="24050" y="2155"/>
                    </a:cubicBezTo>
                    <a:cubicBezTo>
                      <a:pt x="23799" y="1902"/>
                      <a:pt x="23526" y="1672"/>
                      <a:pt x="23233" y="1468"/>
                    </a:cubicBezTo>
                    <a:lnTo>
                      <a:pt x="23233" y="1468"/>
                    </a:lnTo>
                    <a:cubicBezTo>
                      <a:pt x="23636" y="1498"/>
                      <a:pt x="24039" y="1530"/>
                      <a:pt x="24443" y="1561"/>
                    </a:cubicBezTo>
                    <a:cubicBezTo>
                      <a:pt x="24967" y="1910"/>
                      <a:pt x="25498" y="2247"/>
                      <a:pt x="26047" y="2555"/>
                    </a:cubicBezTo>
                    <a:cubicBezTo>
                      <a:pt x="26055" y="2559"/>
                      <a:pt x="26062" y="2561"/>
                      <a:pt x="26068" y="2561"/>
                    </a:cubicBezTo>
                    <a:cubicBezTo>
                      <a:pt x="26104" y="2561"/>
                      <a:pt x="26126" y="2508"/>
                      <a:pt x="26087" y="2485"/>
                    </a:cubicBezTo>
                    <a:cubicBezTo>
                      <a:pt x="25596" y="2182"/>
                      <a:pt x="25106" y="1879"/>
                      <a:pt x="24616" y="1573"/>
                    </a:cubicBezTo>
                    <a:lnTo>
                      <a:pt x="24616" y="1573"/>
                    </a:lnTo>
                    <a:cubicBezTo>
                      <a:pt x="25169" y="1615"/>
                      <a:pt x="25721" y="1656"/>
                      <a:pt x="26274" y="1696"/>
                    </a:cubicBezTo>
                    <a:cubicBezTo>
                      <a:pt x="26733" y="1992"/>
                      <a:pt x="27174" y="2313"/>
                      <a:pt x="27603" y="2652"/>
                    </a:cubicBezTo>
                    <a:cubicBezTo>
                      <a:pt x="27613" y="2660"/>
                      <a:pt x="27623" y="2663"/>
                      <a:pt x="27634" y="2663"/>
                    </a:cubicBezTo>
                    <a:cubicBezTo>
                      <a:pt x="27672" y="2663"/>
                      <a:pt x="27707" y="2617"/>
                      <a:pt x="27670" y="2584"/>
                    </a:cubicBezTo>
                    <a:cubicBezTo>
                      <a:pt x="27303" y="2267"/>
                      <a:pt x="26915" y="1975"/>
                      <a:pt x="26505" y="1712"/>
                    </a:cubicBezTo>
                    <a:lnTo>
                      <a:pt x="26505" y="1712"/>
                    </a:lnTo>
                    <a:cubicBezTo>
                      <a:pt x="26927" y="1742"/>
                      <a:pt x="27350" y="1771"/>
                      <a:pt x="27772" y="1800"/>
                    </a:cubicBezTo>
                    <a:cubicBezTo>
                      <a:pt x="28365" y="2149"/>
                      <a:pt x="28923" y="2552"/>
                      <a:pt x="29439" y="3006"/>
                    </a:cubicBezTo>
                    <a:cubicBezTo>
                      <a:pt x="29450" y="3015"/>
                      <a:pt x="29461" y="3019"/>
                      <a:pt x="29473" y="3019"/>
                    </a:cubicBezTo>
                    <a:cubicBezTo>
                      <a:pt x="29512" y="3019"/>
                      <a:pt x="29545" y="2972"/>
                      <a:pt x="29509" y="2936"/>
                    </a:cubicBezTo>
                    <a:cubicBezTo>
                      <a:pt x="29079" y="2496"/>
                      <a:pt x="28586" y="2120"/>
                      <a:pt x="28049" y="1817"/>
                    </a:cubicBezTo>
                    <a:lnTo>
                      <a:pt x="28049" y="1817"/>
                    </a:lnTo>
                    <a:cubicBezTo>
                      <a:pt x="28594" y="1852"/>
                      <a:pt x="29139" y="1884"/>
                      <a:pt x="29683" y="1916"/>
                    </a:cubicBezTo>
                    <a:cubicBezTo>
                      <a:pt x="30089" y="2200"/>
                      <a:pt x="30473" y="2510"/>
                      <a:pt x="30837" y="2847"/>
                    </a:cubicBezTo>
                    <a:cubicBezTo>
                      <a:pt x="30849" y="2858"/>
                      <a:pt x="30863" y="2863"/>
                      <a:pt x="30875" y="2863"/>
                    </a:cubicBezTo>
                    <a:cubicBezTo>
                      <a:pt x="30919" y="2863"/>
                      <a:pt x="30956" y="2808"/>
                      <a:pt x="30917" y="2767"/>
                    </a:cubicBezTo>
                    <a:cubicBezTo>
                      <a:pt x="30611" y="2453"/>
                      <a:pt x="30273" y="2171"/>
                      <a:pt x="29908" y="1929"/>
                    </a:cubicBezTo>
                    <a:lnTo>
                      <a:pt x="29908" y="1929"/>
                    </a:lnTo>
                    <a:cubicBezTo>
                      <a:pt x="30690" y="1972"/>
                      <a:pt x="31473" y="2012"/>
                      <a:pt x="32255" y="2042"/>
                    </a:cubicBezTo>
                    <a:cubicBezTo>
                      <a:pt x="32278" y="3601"/>
                      <a:pt x="32367" y="5155"/>
                      <a:pt x="32351" y="6717"/>
                    </a:cubicBezTo>
                    <a:cubicBezTo>
                      <a:pt x="32351" y="6724"/>
                      <a:pt x="32353" y="6732"/>
                      <a:pt x="32356" y="6740"/>
                    </a:cubicBezTo>
                    <a:cubicBezTo>
                      <a:pt x="31463" y="6757"/>
                      <a:pt x="30572" y="6763"/>
                      <a:pt x="29680" y="6763"/>
                    </a:cubicBezTo>
                    <a:cubicBezTo>
                      <a:pt x="29563" y="6763"/>
                      <a:pt x="29445" y="6763"/>
                      <a:pt x="29328" y="6763"/>
                    </a:cubicBezTo>
                    <a:cubicBezTo>
                      <a:pt x="29353" y="6589"/>
                      <a:pt x="29369" y="6415"/>
                      <a:pt x="29375" y="6240"/>
                    </a:cubicBezTo>
                    <a:cubicBezTo>
                      <a:pt x="29378" y="6187"/>
                      <a:pt x="29341" y="6162"/>
                      <a:pt x="29302" y="6162"/>
                    </a:cubicBezTo>
                    <a:cubicBezTo>
                      <a:pt x="29262" y="6162"/>
                      <a:pt x="29219" y="6189"/>
                      <a:pt x="29213" y="6240"/>
                    </a:cubicBezTo>
                    <a:cubicBezTo>
                      <a:pt x="29187" y="6414"/>
                      <a:pt x="29173" y="6587"/>
                      <a:pt x="29168" y="6763"/>
                    </a:cubicBezTo>
                    <a:lnTo>
                      <a:pt x="28325" y="6763"/>
                    </a:lnTo>
                    <a:cubicBezTo>
                      <a:pt x="28360" y="6579"/>
                      <a:pt x="28341" y="6383"/>
                      <a:pt x="28344" y="6197"/>
                    </a:cubicBezTo>
                    <a:cubicBezTo>
                      <a:pt x="28347" y="5958"/>
                      <a:pt x="28376" y="5719"/>
                      <a:pt x="28371" y="5480"/>
                    </a:cubicBezTo>
                    <a:cubicBezTo>
                      <a:pt x="28370" y="5433"/>
                      <a:pt x="28330" y="5405"/>
                      <a:pt x="28291" y="5405"/>
                    </a:cubicBezTo>
                    <a:cubicBezTo>
                      <a:pt x="28261" y="5405"/>
                      <a:pt x="28231" y="5423"/>
                      <a:pt x="28221" y="5461"/>
                    </a:cubicBezTo>
                    <a:cubicBezTo>
                      <a:pt x="28166" y="5684"/>
                      <a:pt x="28154" y="5918"/>
                      <a:pt x="28145" y="6148"/>
                    </a:cubicBezTo>
                    <a:cubicBezTo>
                      <a:pt x="28137" y="6348"/>
                      <a:pt x="28123" y="6567"/>
                      <a:pt x="28180" y="6763"/>
                    </a:cubicBezTo>
                    <a:cubicBezTo>
                      <a:pt x="27783" y="6761"/>
                      <a:pt x="27385" y="6761"/>
                      <a:pt x="26988" y="6756"/>
                    </a:cubicBezTo>
                    <a:cubicBezTo>
                      <a:pt x="27052" y="6570"/>
                      <a:pt x="27039" y="6358"/>
                      <a:pt x="27010" y="6167"/>
                    </a:cubicBezTo>
                    <a:cubicBezTo>
                      <a:pt x="27003" y="6120"/>
                      <a:pt x="26964" y="6099"/>
                      <a:pt x="26923" y="6099"/>
                    </a:cubicBezTo>
                    <a:cubicBezTo>
                      <a:pt x="26871" y="6099"/>
                      <a:pt x="26817" y="6133"/>
                      <a:pt x="26822" y="6192"/>
                    </a:cubicBezTo>
                    <a:cubicBezTo>
                      <a:pt x="26843" y="6383"/>
                      <a:pt x="26817" y="6565"/>
                      <a:pt x="26809" y="6755"/>
                    </a:cubicBezTo>
                    <a:cubicBezTo>
                      <a:pt x="26545" y="6752"/>
                      <a:pt x="26279" y="6748"/>
                      <a:pt x="26014" y="6745"/>
                    </a:cubicBezTo>
                    <a:cubicBezTo>
                      <a:pt x="26030" y="6216"/>
                      <a:pt x="25968" y="5676"/>
                      <a:pt x="25969" y="5147"/>
                    </a:cubicBezTo>
                    <a:cubicBezTo>
                      <a:pt x="25969" y="5107"/>
                      <a:pt x="25940" y="5087"/>
                      <a:pt x="25910" y="5087"/>
                    </a:cubicBezTo>
                    <a:cubicBezTo>
                      <a:pt x="25880" y="5087"/>
                      <a:pt x="25849" y="5107"/>
                      <a:pt x="25847" y="5147"/>
                    </a:cubicBezTo>
                    <a:cubicBezTo>
                      <a:pt x="25813" y="5665"/>
                      <a:pt x="25764" y="6222"/>
                      <a:pt x="25828" y="6742"/>
                    </a:cubicBezTo>
                    <a:cubicBezTo>
                      <a:pt x="25523" y="6737"/>
                      <a:pt x="25219" y="6734"/>
                      <a:pt x="24914" y="6728"/>
                    </a:cubicBezTo>
                    <a:cubicBezTo>
                      <a:pt x="24922" y="6543"/>
                      <a:pt x="24886" y="6353"/>
                      <a:pt x="24860" y="6171"/>
                    </a:cubicBezTo>
                    <a:cubicBezTo>
                      <a:pt x="24854" y="6131"/>
                      <a:pt x="24822" y="6113"/>
                      <a:pt x="24788" y="6113"/>
                    </a:cubicBezTo>
                    <a:cubicBezTo>
                      <a:pt x="24746" y="6113"/>
                      <a:pt x="24701" y="6142"/>
                      <a:pt x="24701" y="6192"/>
                    </a:cubicBezTo>
                    <a:cubicBezTo>
                      <a:pt x="24704" y="6367"/>
                      <a:pt x="24699" y="6551"/>
                      <a:pt x="24731" y="6724"/>
                    </a:cubicBezTo>
                    <a:cubicBezTo>
                      <a:pt x="24364" y="6717"/>
                      <a:pt x="23998" y="6712"/>
                      <a:pt x="23633" y="6702"/>
                    </a:cubicBezTo>
                    <a:cubicBezTo>
                      <a:pt x="23649" y="6240"/>
                      <a:pt x="23576" y="5743"/>
                      <a:pt x="23553" y="5288"/>
                    </a:cubicBezTo>
                    <a:cubicBezTo>
                      <a:pt x="23550" y="5236"/>
                      <a:pt x="23510" y="5210"/>
                      <a:pt x="23470" y="5210"/>
                    </a:cubicBezTo>
                    <a:cubicBezTo>
                      <a:pt x="23431" y="5210"/>
                      <a:pt x="23392" y="5236"/>
                      <a:pt x="23391" y="5288"/>
                    </a:cubicBezTo>
                    <a:cubicBezTo>
                      <a:pt x="23381" y="5730"/>
                      <a:pt x="23346" y="6243"/>
                      <a:pt x="23418" y="6697"/>
                    </a:cubicBezTo>
                    <a:cubicBezTo>
                      <a:pt x="22989" y="6686"/>
                      <a:pt x="22560" y="6678"/>
                      <a:pt x="22132" y="6667"/>
                    </a:cubicBezTo>
                    <a:cubicBezTo>
                      <a:pt x="22141" y="6493"/>
                      <a:pt x="22130" y="6318"/>
                      <a:pt x="22127" y="6146"/>
                    </a:cubicBezTo>
                    <a:cubicBezTo>
                      <a:pt x="22126" y="6093"/>
                      <a:pt x="22085" y="6066"/>
                      <a:pt x="22044" y="6066"/>
                    </a:cubicBezTo>
                    <a:cubicBezTo>
                      <a:pt x="22003" y="6066"/>
                      <a:pt x="21962" y="6093"/>
                      <a:pt x="21961" y="6146"/>
                    </a:cubicBezTo>
                    <a:cubicBezTo>
                      <a:pt x="21958" y="6316"/>
                      <a:pt x="21947" y="6490"/>
                      <a:pt x="21956" y="6662"/>
                    </a:cubicBezTo>
                    <a:cubicBezTo>
                      <a:pt x="21623" y="6653"/>
                      <a:pt x="21290" y="6645"/>
                      <a:pt x="20957" y="6635"/>
                    </a:cubicBezTo>
                    <a:cubicBezTo>
                      <a:pt x="21032" y="6184"/>
                      <a:pt x="21008" y="5689"/>
                      <a:pt x="20978" y="5241"/>
                    </a:cubicBezTo>
                    <a:cubicBezTo>
                      <a:pt x="20974" y="5191"/>
                      <a:pt x="20934" y="5166"/>
                      <a:pt x="20896" y="5166"/>
                    </a:cubicBezTo>
                    <a:cubicBezTo>
                      <a:pt x="20858" y="5166"/>
                      <a:pt x="20821" y="5191"/>
                      <a:pt x="20821" y="5241"/>
                    </a:cubicBezTo>
                    <a:cubicBezTo>
                      <a:pt x="20820" y="5701"/>
                      <a:pt x="20766" y="6170"/>
                      <a:pt x="20767" y="6630"/>
                    </a:cubicBezTo>
                    <a:cubicBezTo>
                      <a:pt x="20498" y="6622"/>
                      <a:pt x="20229" y="6616"/>
                      <a:pt x="19959" y="6607"/>
                    </a:cubicBezTo>
                    <a:cubicBezTo>
                      <a:pt x="19924" y="6465"/>
                      <a:pt x="19872" y="6345"/>
                      <a:pt x="19867" y="6194"/>
                    </a:cubicBezTo>
                    <a:cubicBezTo>
                      <a:pt x="19866" y="6154"/>
                      <a:pt x="19837" y="6134"/>
                      <a:pt x="19808" y="6134"/>
                    </a:cubicBezTo>
                    <a:cubicBezTo>
                      <a:pt x="19778" y="6134"/>
                      <a:pt x="19746" y="6154"/>
                      <a:pt x="19742" y="6194"/>
                    </a:cubicBezTo>
                    <a:cubicBezTo>
                      <a:pt x="19728" y="6326"/>
                      <a:pt x="19738" y="6479"/>
                      <a:pt x="19801" y="6602"/>
                    </a:cubicBezTo>
                    <a:cubicBezTo>
                      <a:pt x="19374" y="6589"/>
                      <a:pt x="18947" y="6575"/>
                      <a:pt x="18522" y="6559"/>
                    </a:cubicBezTo>
                    <a:cubicBezTo>
                      <a:pt x="18587" y="6084"/>
                      <a:pt x="18568" y="5564"/>
                      <a:pt x="18568" y="5097"/>
                    </a:cubicBezTo>
                    <a:cubicBezTo>
                      <a:pt x="18568" y="5061"/>
                      <a:pt x="18542" y="5043"/>
                      <a:pt x="18515" y="5043"/>
                    </a:cubicBezTo>
                    <a:cubicBezTo>
                      <a:pt x="18488" y="5043"/>
                      <a:pt x="18459" y="5062"/>
                      <a:pt x="18455" y="5097"/>
                    </a:cubicBezTo>
                    <a:cubicBezTo>
                      <a:pt x="18400" y="5561"/>
                      <a:pt x="18322" y="6074"/>
                      <a:pt x="18335" y="6552"/>
                    </a:cubicBezTo>
                    <a:cubicBezTo>
                      <a:pt x="17892" y="6536"/>
                      <a:pt x="17449" y="6520"/>
                      <a:pt x="17006" y="6505"/>
                    </a:cubicBezTo>
                    <a:cubicBezTo>
                      <a:pt x="16996" y="6369"/>
                      <a:pt x="16971" y="6238"/>
                      <a:pt x="16985" y="6098"/>
                    </a:cubicBezTo>
                    <a:cubicBezTo>
                      <a:pt x="16990" y="6048"/>
                      <a:pt x="16945" y="6020"/>
                      <a:pt x="16902" y="6020"/>
                    </a:cubicBezTo>
                    <a:cubicBezTo>
                      <a:pt x="16867" y="6020"/>
                      <a:pt x="16834" y="6038"/>
                      <a:pt x="16826" y="6077"/>
                    </a:cubicBezTo>
                    <a:cubicBezTo>
                      <a:pt x="16802" y="6213"/>
                      <a:pt x="16784" y="6361"/>
                      <a:pt x="16816" y="6498"/>
                    </a:cubicBezTo>
                    <a:lnTo>
                      <a:pt x="15691" y="6457"/>
                    </a:lnTo>
                    <a:cubicBezTo>
                      <a:pt x="15734" y="5956"/>
                      <a:pt x="15632" y="5394"/>
                      <a:pt x="15600" y="4906"/>
                    </a:cubicBezTo>
                    <a:cubicBezTo>
                      <a:pt x="15598" y="4863"/>
                      <a:pt x="15563" y="4841"/>
                      <a:pt x="15530" y="4841"/>
                    </a:cubicBezTo>
                    <a:cubicBezTo>
                      <a:pt x="15497" y="4841"/>
                      <a:pt x="15465" y="4863"/>
                      <a:pt x="15466" y="4906"/>
                    </a:cubicBezTo>
                    <a:cubicBezTo>
                      <a:pt x="15473" y="5390"/>
                      <a:pt x="15414" y="5956"/>
                      <a:pt x="15493" y="6449"/>
                    </a:cubicBezTo>
                    <a:lnTo>
                      <a:pt x="14033" y="6395"/>
                    </a:lnTo>
                    <a:cubicBezTo>
                      <a:pt x="14064" y="6199"/>
                      <a:pt x="14016" y="5987"/>
                      <a:pt x="13928" y="5816"/>
                    </a:cubicBezTo>
                    <a:cubicBezTo>
                      <a:pt x="13916" y="5793"/>
                      <a:pt x="13895" y="5783"/>
                      <a:pt x="13873" y="5783"/>
                    </a:cubicBezTo>
                    <a:cubicBezTo>
                      <a:pt x="13830" y="5783"/>
                      <a:pt x="13784" y="5821"/>
                      <a:pt x="13802" y="5870"/>
                    </a:cubicBezTo>
                    <a:cubicBezTo>
                      <a:pt x="13866" y="6049"/>
                      <a:pt x="13871" y="6208"/>
                      <a:pt x="13861" y="6388"/>
                    </a:cubicBezTo>
                    <a:lnTo>
                      <a:pt x="12913" y="6352"/>
                    </a:lnTo>
                    <a:cubicBezTo>
                      <a:pt x="12915" y="6347"/>
                      <a:pt x="12919" y="6342"/>
                      <a:pt x="12919" y="6337"/>
                    </a:cubicBezTo>
                    <a:cubicBezTo>
                      <a:pt x="12940" y="6077"/>
                      <a:pt x="12891" y="5811"/>
                      <a:pt x="12887" y="5550"/>
                    </a:cubicBezTo>
                    <a:cubicBezTo>
                      <a:pt x="12884" y="5290"/>
                      <a:pt x="12900" y="5025"/>
                      <a:pt x="12921" y="4764"/>
                    </a:cubicBezTo>
                    <a:cubicBezTo>
                      <a:pt x="12924" y="4723"/>
                      <a:pt x="12886" y="4700"/>
                      <a:pt x="12851" y="4700"/>
                    </a:cubicBezTo>
                    <a:cubicBezTo>
                      <a:pt x="12823" y="4700"/>
                      <a:pt x="12797" y="4714"/>
                      <a:pt x="12792" y="4747"/>
                    </a:cubicBezTo>
                    <a:cubicBezTo>
                      <a:pt x="12715" y="5242"/>
                      <a:pt x="12632" y="5856"/>
                      <a:pt x="12768" y="6347"/>
                    </a:cubicBezTo>
                    <a:cubicBezTo>
                      <a:pt x="12220" y="6326"/>
                      <a:pt x="11670" y="6305"/>
                      <a:pt x="11122" y="6286"/>
                    </a:cubicBezTo>
                    <a:cubicBezTo>
                      <a:pt x="11134" y="6081"/>
                      <a:pt x="11118" y="5865"/>
                      <a:pt x="11104" y="5669"/>
                    </a:cubicBezTo>
                    <a:cubicBezTo>
                      <a:pt x="11104" y="5625"/>
                      <a:pt x="11071" y="5602"/>
                      <a:pt x="11037" y="5602"/>
                    </a:cubicBezTo>
                    <a:cubicBezTo>
                      <a:pt x="11004" y="5602"/>
                      <a:pt x="10970" y="5625"/>
                      <a:pt x="10970" y="5669"/>
                    </a:cubicBezTo>
                    <a:cubicBezTo>
                      <a:pt x="10956" y="5864"/>
                      <a:pt x="10940" y="6077"/>
                      <a:pt x="10953" y="6280"/>
                    </a:cubicBezTo>
                    <a:cubicBezTo>
                      <a:pt x="10090" y="6250"/>
                      <a:pt x="9228" y="6219"/>
                      <a:pt x="8366" y="6192"/>
                    </a:cubicBezTo>
                    <a:cubicBezTo>
                      <a:pt x="8358" y="6114"/>
                      <a:pt x="8347" y="6036"/>
                      <a:pt x="8340" y="5958"/>
                    </a:cubicBezTo>
                    <a:cubicBezTo>
                      <a:pt x="8332" y="5846"/>
                      <a:pt x="8332" y="5733"/>
                      <a:pt x="8340" y="5622"/>
                    </a:cubicBezTo>
                    <a:cubicBezTo>
                      <a:pt x="8343" y="5582"/>
                      <a:pt x="8315" y="5562"/>
                      <a:pt x="8286" y="5562"/>
                    </a:cubicBezTo>
                    <a:cubicBezTo>
                      <a:pt x="8255" y="5562"/>
                      <a:pt x="8223" y="5583"/>
                      <a:pt x="8218" y="5622"/>
                    </a:cubicBezTo>
                    <a:cubicBezTo>
                      <a:pt x="8194" y="5795"/>
                      <a:pt x="8171" y="6002"/>
                      <a:pt x="8203" y="6187"/>
                    </a:cubicBezTo>
                    <a:cubicBezTo>
                      <a:pt x="7934" y="6178"/>
                      <a:pt x="7665" y="6168"/>
                      <a:pt x="7397" y="6160"/>
                    </a:cubicBezTo>
                    <a:cubicBezTo>
                      <a:pt x="7478" y="5673"/>
                      <a:pt x="7394" y="5110"/>
                      <a:pt x="7381" y="4621"/>
                    </a:cubicBezTo>
                    <a:cubicBezTo>
                      <a:pt x="7380" y="4582"/>
                      <a:pt x="7351" y="4562"/>
                      <a:pt x="7321" y="4562"/>
                    </a:cubicBezTo>
                    <a:cubicBezTo>
                      <a:pt x="7292" y="4562"/>
                      <a:pt x="7262" y="4582"/>
                      <a:pt x="7261" y="4621"/>
                    </a:cubicBezTo>
                    <a:cubicBezTo>
                      <a:pt x="7247" y="5110"/>
                      <a:pt x="7164" y="5671"/>
                      <a:pt x="7245" y="6157"/>
                    </a:cubicBezTo>
                    <a:cubicBezTo>
                      <a:pt x="6807" y="6144"/>
                      <a:pt x="6370" y="6132"/>
                      <a:pt x="5932" y="6120"/>
                    </a:cubicBezTo>
                    <a:cubicBezTo>
                      <a:pt x="5950" y="5940"/>
                      <a:pt x="5943" y="5751"/>
                      <a:pt x="5953" y="5574"/>
                    </a:cubicBezTo>
                    <a:cubicBezTo>
                      <a:pt x="5954" y="5538"/>
                      <a:pt x="5929" y="5520"/>
                      <a:pt x="5901" y="5520"/>
                    </a:cubicBezTo>
                    <a:cubicBezTo>
                      <a:pt x="5873" y="5520"/>
                      <a:pt x="5844" y="5538"/>
                      <a:pt x="5840" y="5574"/>
                    </a:cubicBezTo>
                    <a:cubicBezTo>
                      <a:pt x="5822" y="5749"/>
                      <a:pt x="5787" y="5936"/>
                      <a:pt x="5778" y="6117"/>
                    </a:cubicBezTo>
                    <a:cubicBezTo>
                      <a:pt x="5464" y="6109"/>
                      <a:pt x="5150" y="6101"/>
                      <a:pt x="4836" y="6095"/>
                    </a:cubicBezTo>
                    <a:cubicBezTo>
                      <a:pt x="4853" y="5655"/>
                      <a:pt x="4810" y="5196"/>
                      <a:pt x="4791" y="4764"/>
                    </a:cubicBezTo>
                    <a:cubicBezTo>
                      <a:pt x="4789" y="4738"/>
                      <a:pt x="4769" y="4725"/>
                      <a:pt x="4749" y="4725"/>
                    </a:cubicBezTo>
                    <a:cubicBezTo>
                      <a:pt x="4729" y="4725"/>
                      <a:pt x="4709" y="4738"/>
                      <a:pt x="4707" y="4764"/>
                    </a:cubicBezTo>
                    <a:cubicBezTo>
                      <a:pt x="4687" y="5194"/>
                      <a:pt x="4646" y="5652"/>
                      <a:pt x="4662" y="6092"/>
                    </a:cubicBezTo>
                    <a:cubicBezTo>
                      <a:pt x="4251" y="6082"/>
                      <a:pt x="3838" y="6074"/>
                      <a:pt x="3427" y="6068"/>
                    </a:cubicBezTo>
                    <a:cubicBezTo>
                      <a:pt x="3427" y="5923"/>
                      <a:pt x="3428" y="5781"/>
                      <a:pt x="3460" y="5634"/>
                    </a:cubicBezTo>
                    <a:cubicBezTo>
                      <a:pt x="3468" y="5597"/>
                      <a:pt x="3438" y="5573"/>
                      <a:pt x="3409" y="5573"/>
                    </a:cubicBezTo>
                    <a:cubicBezTo>
                      <a:pt x="3391" y="5573"/>
                      <a:pt x="3372" y="5583"/>
                      <a:pt x="3366" y="5607"/>
                    </a:cubicBezTo>
                    <a:cubicBezTo>
                      <a:pt x="3326" y="5754"/>
                      <a:pt x="3293" y="5912"/>
                      <a:pt x="3298" y="6066"/>
                    </a:cubicBezTo>
                    <a:cubicBezTo>
                      <a:pt x="3059" y="6063"/>
                      <a:pt x="2819" y="6061"/>
                      <a:pt x="2580" y="6058"/>
                    </a:cubicBezTo>
                    <a:cubicBezTo>
                      <a:pt x="2580" y="5991"/>
                      <a:pt x="2580" y="5924"/>
                      <a:pt x="2576" y="5859"/>
                    </a:cubicBezTo>
                    <a:cubicBezTo>
                      <a:pt x="2577" y="5671"/>
                      <a:pt x="2544" y="5477"/>
                      <a:pt x="2536" y="5290"/>
                    </a:cubicBezTo>
                    <a:cubicBezTo>
                      <a:pt x="2526" y="5069"/>
                      <a:pt x="2528" y="4845"/>
                      <a:pt x="2537" y="4622"/>
                    </a:cubicBezTo>
                    <a:cubicBezTo>
                      <a:pt x="2539" y="4575"/>
                      <a:pt x="2504" y="4552"/>
                      <a:pt x="2468" y="4552"/>
                    </a:cubicBezTo>
                    <a:cubicBezTo>
                      <a:pt x="2432" y="4552"/>
                      <a:pt x="2394" y="4576"/>
                      <a:pt x="2391" y="4622"/>
                    </a:cubicBezTo>
                    <a:cubicBezTo>
                      <a:pt x="2365" y="5029"/>
                      <a:pt x="2314" y="5539"/>
                      <a:pt x="2439" y="5937"/>
                    </a:cubicBezTo>
                    <a:cubicBezTo>
                      <a:pt x="2437" y="5977"/>
                      <a:pt x="2435" y="6017"/>
                      <a:pt x="2437" y="6057"/>
                    </a:cubicBezTo>
                    <a:cubicBezTo>
                      <a:pt x="2051" y="6053"/>
                      <a:pt x="1667" y="6047"/>
                      <a:pt x="1281" y="6044"/>
                    </a:cubicBezTo>
                    <a:cubicBezTo>
                      <a:pt x="1253" y="4217"/>
                      <a:pt x="1195" y="2391"/>
                      <a:pt x="1055" y="569"/>
                    </a:cubicBezTo>
                    <a:lnTo>
                      <a:pt x="1055" y="569"/>
                    </a:lnTo>
                    <a:cubicBezTo>
                      <a:pt x="1446" y="987"/>
                      <a:pt x="1863" y="1380"/>
                      <a:pt x="2305" y="1745"/>
                    </a:cubicBezTo>
                    <a:cubicBezTo>
                      <a:pt x="2317" y="1755"/>
                      <a:pt x="2330" y="1760"/>
                      <a:pt x="2343" y="1760"/>
                    </a:cubicBezTo>
                    <a:cubicBezTo>
                      <a:pt x="2389" y="1760"/>
                      <a:pt x="2428" y="1704"/>
                      <a:pt x="2384" y="1666"/>
                    </a:cubicBezTo>
                    <a:cubicBezTo>
                      <a:pt x="1921" y="1258"/>
                      <a:pt x="1473" y="832"/>
                      <a:pt x="1041" y="391"/>
                    </a:cubicBezTo>
                    <a:cubicBezTo>
                      <a:pt x="1041" y="357"/>
                      <a:pt x="1039" y="329"/>
                      <a:pt x="1036" y="300"/>
                    </a:cubicBezTo>
                    <a:close/>
                    <a:moveTo>
                      <a:pt x="996" y="6329"/>
                    </a:moveTo>
                    <a:cubicBezTo>
                      <a:pt x="1025" y="6390"/>
                      <a:pt x="1086" y="6422"/>
                      <a:pt x="1145" y="6422"/>
                    </a:cubicBezTo>
                    <a:cubicBezTo>
                      <a:pt x="1196" y="6422"/>
                      <a:pt x="1245" y="6398"/>
                      <a:pt x="1270" y="6348"/>
                    </a:cubicBezTo>
                    <a:cubicBezTo>
                      <a:pt x="2407" y="6355"/>
                      <a:pt x="3543" y="6367"/>
                      <a:pt x="4681" y="6385"/>
                    </a:cubicBezTo>
                    <a:cubicBezTo>
                      <a:pt x="4685" y="6426"/>
                      <a:pt x="4717" y="6447"/>
                      <a:pt x="4748" y="6447"/>
                    </a:cubicBezTo>
                    <a:cubicBezTo>
                      <a:pt x="4779" y="6447"/>
                      <a:pt x="4810" y="6427"/>
                      <a:pt x="4815" y="6387"/>
                    </a:cubicBezTo>
                    <a:cubicBezTo>
                      <a:pt x="8395" y="6439"/>
                      <a:pt x="11971" y="6538"/>
                      <a:pt x="15549" y="6662"/>
                    </a:cubicBezTo>
                    <a:cubicBezTo>
                      <a:pt x="15563" y="6679"/>
                      <a:pt x="15582" y="6687"/>
                      <a:pt x="15602" y="6687"/>
                    </a:cubicBezTo>
                    <a:cubicBezTo>
                      <a:pt x="15620" y="6687"/>
                      <a:pt x="15638" y="6681"/>
                      <a:pt x="15651" y="6667"/>
                    </a:cubicBezTo>
                    <a:cubicBezTo>
                      <a:pt x="16032" y="6680"/>
                      <a:pt x="16413" y="6693"/>
                      <a:pt x="16792" y="6707"/>
                    </a:cubicBezTo>
                    <a:cubicBezTo>
                      <a:pt x="17309" y="6724"/>
                      <a:pt x="17827" y="6748"/>
                      <a:pt x="18346" y="6772"/>
                    </a:cubicBezTo>
                    <a:cubicBezTo>
                      <a:pt x="18355" y="6811"/>
                      <a:pt x="18393" y="6837"/>
                      <a:pt x="18428" y="6837"/>
                    </a:cubicBezTo>
                    <a:cubicBezTo>
                      <a:pt x="18456" y="6837"/>
                      <a:pt x="18482" y="6821"/>
                      <a:pt x="18490" y="6783"/>
                    </a:cubicBezTo>
                    <a:cubicBezTo>
                      <a:pt x="18490" y="6782"/>
                      <a:pt x="18490" y="6780"/>
                      <a:pt x="18490" y="6779"/>
                    </a:cubicBezTo>
                    <a:cubicBezTo>
                      <a:pt x="21669" y="6928"/>
                      <a:pt x="24878" y="7148"/>
                      <a:pt x="28070" y="7148"/>
                    </a:cubicBezTo>
                    <a:cubicBezTo>
                      <a:pt x="29502" y="7148"/>
                      <a:pt x="30930" y="7104"/>
                      <a:pt x="32351" y="6989"/>
                    </a:cubicBezTo>
                    <a:lnTo>
                      <a:pt x="32351" y="6989"/>
                    </a:lnTo>
                    <a:cubicBezTo>
                      <a:pt x="32259" y="7074"/>
                      <a:pt x="32163" y="7155"/>
                      <a:pt x="32072" y="7242"/>
                    </a:cubicBezTo>
                    <a:cubicBezTo>
                      <a:pt x="31937" y="7372"/>
                      <a:pt x="31777" y="7501"/>
                      <a:pt x="31664" y="7654"/>
                    </a:cubicBezTo>
                    <a:cubicBezTo>
                      <a:pt x="26428" y="7389"/>
                      <a:pt x="21188" y="7212"/>
                      <a:pt x="15949" y="7056"/>
                    </a:cubicBezTo>
                    <a:lnTo>
                      <a:pt x="15949" y="7054"/>
                    </a:lnTo>
                    <a:cubicBezTo>
                      <a:pt x="11809" y="6931"/>
                      <a:pt x="7638" y="6745"/>
                      <a:pt x="3484" y="6745"/>
                    </a:cubicBezTo>
                    <a:cubicBezTo>
                      <a:pt x="2492" y="6745"/>
                      <a:pt x="1501" y="6756"/>
                      <a:pt x="512" y="6780"/>
                    </a:cubicBezTo>
                    <a:cubicBezTo>
                      <a:pt x="585" y="6705"/>
                      <a:pt x="653" y="6621"/>
                      <a:pt x="725" y="6552"/>
                    </a:cubicBezTo>
                    <a:cubicBezTo>
                      <a:pt x="811" y="6473"/>
                      <a:pt x="904" y="6399"/>
                      <a:pt x="996" y="6329"/>
                    </a:cubicBezTo>
                    <a:close/>
                    <a:moveTo>
                      <a:pt x="969" y="0"/>
                    </a:moveTo>
                    <a:cubicBezTo>
                      <a:pt x="908" y="0"/>
                      <a:pt x="855" y="41"/>
                      <a:pt x="842" y="101"/>
                    </a:cubicBezTo>
                    <a:cubicBezTo>
                      <a:pt x="813" y="121"/>
                      <a:pt x="784" y="144"/>
                      <a:pt x="755" y="166"/>
                    </a:cubicBezTo>
                    <a:cubicBezTo>
                      <a:pt x="676" y="231"/>
                      <a:pt x="598" y="300"/>
                      <a:pt x="518" y="367"/>
                    </a:cubicBezTo>
                    <a:cubicBezTo>
                      <a:pt x="406" y="462"/>
                      <a:pt x="242" y="568"/>
                      <a:pt x="148" y="695"/>
                    </a:cubicBezTo>
                    <a:cubicBezTo>
                      <a:pt x="138" y="689"/>
                      <a:pt x="126" y="687"/>
                      <a:pt x="114" y="687"/>
                    </a:cubicBezTo>
                    <a:cubicBezTo>
                      <a:pt x="75" y="687"/>
                      <a:pt x="33" y="714"/>
                      <a:pt x="32" y="760"/>
                    </a:cubicBezTo>
                    <a:cubicBezTo>
                      <a:pt x="2" y="2750"/>
                      <a:pt x="104" y="4727"/>
                      <a:pt x="5" y="6718"/>
                    </a:cubicBezTo>
                    <a:cubicBezTo>
                      <a:pt x="0" y="6796"/>
                      <a:pt x="56" y="6831"/>
                      <a:pt x="116" y="6833"/>
                    </a:cubicBezTo>
                    <a:cubicBezTo>
                      <a:pt x="102" y="6873"/>
                      <a:pt x="120" y="6924"/>
                      <a:pt x="174" y="6927"/>
                    </a:cubicBezTo>
                    <a:cubicBezTo>
                      <a:pt x="5421" y="7190"/>
                      <a:pt x="10696" y="7140"/>
                      <a:pt x="15949" y="7292"/>
                    </a:cubicBezTo>
                    <a:cubicBezTo>
                      <a:pt x="21207" y="7443"/>
                      <a:pt x="26460" y="7676"/>
                      <a:pt x="31715" y="7912"/>
                    </a:cubicBezTo>
                    <a:cubicBezTo>
                      <a:pt x="31716" y="7912"/>
                      <a:pt x="31717" y="7912"/>
                      <a:pt x="31718" y="7912"/>
                    </a:cubicBezTo>
                    <a:cubicBezTo>
                      <a:pt x="31802" y="7912"/>
                      <a:pt x="31841" y="7843"/>
                      <a:pt x="31835" y="7775"/>
                    </a:cubicBezTo>
                    <a:cubicBezTo>
                      <a:pt x="31973" y="7663"/>
                      <a:pt x="32093" y="7513"/>
                      <a:pt x="32215" y="7384"/>
                    </a:cubicBezTo>
                    <a:cubicBezTo>
                      <a:pt x="32340" y="7250"/>
                      <a:pt x="32461" y="7112"/>
                      <a:pt x="32580" y="6973"/>
                    </a:cubicBezTo>
                    <a:cubicBezTo>
                      <a:pt x="32655" y="6967"/>
                      <a:pt x="32706" y="6897"/>
                      <a:pt x="32690" y="6823"/>
                    </a:cubicBezTo>
                    <a:cubicBezTo>
                      <a:pt x="32690" y="6803"/>
                      <a:pt x="32681" y="6783"/>
                      <a:pt x="32663" y="6772"/>
                    </a:cubicBezTo>
                    <a:cubicBezTo>
                      <a:pt x="32662" y="6771"/>
                      <a:pt x="32662" y="6768"/>
                      <a:pt x="32659" y="6766"/>
                    </a:cubicBezTo>
                    <a:cubicBezTo>
                      <a:pt x="32665" y="6750"/>
                      <a:pt x="32668" y="6732"/>
                      <a:pt x="32670" y="6717"/>
                    </a:cubicBezTo>
                    <a:cubicBezTo>
                      <a:pt x="32692" y="5131"/>
                      <a:pt x="32694" y="3523"/>
                      <a:pt x="32491" y="1949"/>
                    </a:cubicBezTo>
                    <a:cubicBezTo>
                      <a:pt x="32484" y="1884"/>
                      <a:pt x="32430" y="1836"/>
                      <a:pt x="32365" y="1836"/>
                    </a:cubicBezTo>
                    <a:cubicBezTo>
                      <a:pt x="32358" y="1836"/>
                      <a:pt x="32351" y="1837"/>
                      <a:pt x="32343" y="1838"/>
                    </a:cubicBezTo>
                    <a:cubicBezTo>
                      <a:pt x="32327" y="1827"/>
                      <a:pt x="32310" y="1820"/>
                      <a:pt x="32290" y="1819"/>
                    </a:cubicBezTo>
                    <a:cubicBezTo>
                      <a:pt x="22981" y="804"/>
                      <a:pt x="13519" y="354"/>
                      <a:pt x="4139" y="85"/>
                    </a:cubicBezTo>
                    <a:cubicBezTo>
                      <a:pt x="4110" y="64"/>
                      <a:pt x="4083" y="42"/>
                      <a:pt x="4055" y="19"/>
                    </a:cubicBezTo>
                    <a:cubicBezTo>
                      <a:pt x="4047" y="14"/>
                      <a:pt x="4038" y="11"/>
                      <a:pt x="4030" y="11"/>
                    </a:cubicBezTo>
                    <a:cubicBezTo>
                      <a:pt x="3999" y="11"/>
                      <a:pt x="3973" y="49"/>
                      <a:pt x="3983" y="80"/>
                    </a:cubicBezTo>
                    <a:cubicBezTo>
                      <a:pt x="2980" y="51"/>
                      <a:pt x="1976" y="26"/>
                      <a:pt x="975" y="0"/>
                    </a:cubicBezTo>
                    <a:cubicBezTo>
                      <a:pt x="973" y="0"/>
                      <a:pt x="971" y="0"/>
                      <a:pt x="9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7" name="Google Shape;507;p30"/>
              <p:cNvSpPr/>
              <p:nvPr/>
            </p:nvSpPr>
            <p:spPr>
              <a:xfrm>
                <a:off x="3180625" y="4318825"/>
                <a:ext cx="8475" cy="43900"/>
              </a:xfrm>
              <a:custGeom>
                <a:avLst/>
                <a:gdLst/>
                <a:ahLst/>
                <a:cxnLst/>
                <a:rect l="l" t="t" r="r" b="b"/>
                <a:pathLst>
                  <a:path w="339" h="1756" extrusionOk="0">
                    <a:moveTo>
                      <a:pt x="150" y="1"/>
                    </a:moveTo>
                    <a:cubicBezTo>
                      <a:pt x="113" y="1"/>
                      <a:pt x="76" y="25"/>
                      <a:pt x="74" y="73"/>
                    </a:cubicBezTo>
                    <a:cubicBezTo>
                      <a:pt x="50" y="578"/>
                      <a:pt x="1" y="1232"/>
                      <a:pt x="191" y="1710"/>
                    </a:cubicBezTo>
                    <a:cubicBezTo>
                      <a:pt x="200" y="1741"/>
                      <a:pt x="225" y="1756"/>
                      <a:pt x="251" y="1756"/>
                    </a:cubicBezTo>
                    <a:cubicBezTo>
                      <a:pt x="283" y="1756"/>
                      <a:pt x="316" y="1733"/>
                      <a:pt x="317" y="1692"/>
                    </a:cubicBezTo>
                    <a:cubicBezTo>
                      <a:pt x="339" y="1426"/>
                      <a:pt x="272" y="1150"/>
                      <a:pt x="251" y="884"/>
                    </a:cubicBezTo>
                    <a:cubicBezTo>
                      <a:pt x="230" y="615"/>
                      <a:pt x="224" y="344"/>
                      <a:pt x="222" y="73"/>
                    </a:cubicBezTo>
                    <a:cubicBezTo>
                      <a:pt x="222" y="25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508" name="Google Shape;508;p30"/>
          <p:cNvGrpSpPr/>
          <p:nvPr/>
        </p:nvGrpSpPr>
        <p:grpSpPr>
          <a:xfrm>
            <a:off x="11346414" y="5756563"/>
            <a:ext cx="739621" cy="776424"/>
            <a:chOff x="139585" y="916309"/>
            <a:chExt cx="554716" cy="582318"/>
          </a:xfrm>
        </p:grpSpPr>
        <p:sp>
          <p:nvSpPr>
            <p:cNvPr id="509" name="Google Shape;509;p30"/>
            <p:cNvSpPr/>
            <p:nvPr/>
          </p:nvSpPr>
          <p:spPr>
            <a:xfrm rot="-1295492">
              <a:off x="240610" y="1007072"/>
              <a:ext cx="366687" cy="118246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30"/>
            <p:cNvSpPr/>
            <p:nvPr/>
          </p:nvSpPr>
          <p:spPr>
            <a:xfrm rot="-892993">
              <a:off x="573877" y="1014681"/>
              <a:ext cx="57293" cy="248406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30"/>
            <p:cNvSpPr/>
            <p:nvPr/>
          </p:nvSpPr>
          <p:spPr>
            <a:xfrm rot="-892993">
              <a:off x="299972" y="1129934"/>
              <a:ext cx="57293" cy="248406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528087" y="1233942"/>
              <a:ext cx="148904" cy="14890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254182" y="1308394"/>
              <a:ext cx="148904" cy="148904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30"/>
            <p:cNvSpPr/>
            <p:nvPr/>
          </p:nvSpPr>
          <p:spPr>
            <a:xfrm rot="-696696">
              <a:off x="185078" y="957870"/>
              <a:ext cx="463730" cy="499196"/>
            </a:xfrm>
            <a:custGeom>
              <a:avLst/>
              <a:gdLst/>
              <a:ahLst/>
              <a:cxnLst/>
              <a:rect l="l" t="t" r="r" b="b"/>
              <a:pathLst>
                <a:path w="13036" h="14033" extrusionOk="0">
                  <a:moveTo>
                    <a:pt x="4591" y="2217"/>
                  </a:moveTo>
                  <a:lnTo>
                    <a:pt x="4591" y="2217"/>
                  </a:lnTo>
                  <a:cubicBezTo>
                    <a:pt x="4128" y="2628"/>
                    <a:pt x="3675" y="3056"/>
                    <a:pt x="3241" y="3497"/>
                  </a:cubicBezTo>
                  <a:cubicBezTo>
                    <a:pt x="3218" y="3130"/>
                    <a:pt x="3195" y="2762"/>
                    <a:pt x="3170" y="2396"/>
                  </a:cubicBezTo>
                  <a:lnTo>
                    <a:pt x="3170" y="2396"/>
                  </a:lnTo>
                  <a:cubicBezTo>
                    <a:pt x="3178" y="2398"/>
                    <a:pt x="3186" y="2400"/>
                    <a:pt x="3195" y="2400"/>
                  </a:cubicBezTo>
                  <a:cubicBezTo>
                    <a:pt x="3198" y="2400"/>
                    <a:pt x="3201" y="2399"/>
                    <a:pt x="3205" y="2399"/>
                  </a:cubicBezTo>
                  <a:cubicBezTo>
                    <a:pt x="3662" y="2343"/>
                    <a:pt x="4126" y="2283"/>
                    <a:pt x="4591" y="2217"/>
                  </a:cubicBezTo>
                  <a:close/>
                  <a:moveTo>
                    <a:pt x="12242" y="518"/>
                  </a:moveTo>
                  <a:cubicBezTo>
                    <a:pt x="12195" y="2184"/>
                    <a:pt x="12213" y="3851"/>
                    <a:pt x="12250" y="5516"/>
                  </a:cubicBezTo>
                  <a:cubicBezTo>
                    <a:pt x="12269" y="6415"/>
                    <a:pt x="12296" y="7313"/>
                    <a:pt x="12318" y="8212"/>
                  </a:cubicBezTo>
                  <a:cubicBezTo>
                    <a:pt x="12336" y="9032"/>
                    <a:pt x="12566" y="12635"/>
                    <a:pt x="10982" y="12635"/>
                  </a:cubicBezTo>
                  <a:cubicBezTo>
                    <a:pt x="10776" y="12635"/>
                    <a:pt x="10538" y="12574"/>
                    <a:pt x="10265" y="12437"/>
                  </a:cubicBezTo>
                  <a:cubicBezTo>
                    <a:pt x="10244" y="12427"/>
                    <a:pt x="10221" y="12421"/>
                    <a:pt x="10198" y="12421"/>
                  </a:cubicBezTo>
                  <a:cubicBezTo>
                    <a:pt x="10188" y="12421"/>
                    <a:pt x="10179" y="12422"/>
                    <a:pt x="10170" y="12424"/>
                  </a:cubicBezTo>
                  <a:cubicBezTo>
                    <a:pt x="9629" y="12029"/>
                    <a:pt x="9260" y="11398"/>
                    <a:pt x="9430" y="10701"/>
                  </a:cubicBezTo>
                  <a:cubicBezTo>
                    <a:pt x="9669" y="9724"/>
                    <a:pt x="10598" y="9491"/>
                    <a:pt x="11456" y="9407"/>
                  </a:cubicBezTo>
                  <a:cubicBezTo>
                    <a:pt x="11561" y="9397"/>
                    <a:pt x="11638" y="9302"/>
                    <a:pt x="11623" y="9196"/>
                  </a:cubicBezTo>
                  <a:cubicBezTo>
                    <a:pt x="11676" y="9176"/>
                    <a:pt x="11722" y="9139"/>
                    <a:pt x="11725" y="9061"/>
                  </a:cubicBezTo>
                  <a:cubicBezTo>
                    <a:pt x="11770" y="7349"/>
                    <a:pt x="11877" y="5561"/>
                    <a:pt x="11733" y="3854"/>
                  </a:cubicBezTo>
                  <a:cubicBezTo>
                    <a:pt x="11879" y="3698"/>
                    <a:pt x="11741" y="3434"/>
                    <a:pt x="11538" y="3434"/>
                  </a:cubicBezTo>
                  <a:cubicBezTo>
                    <a:pt x="11498" y="3434"/>
                    <a:pt x="11456" y="3444"/>
                    <a:pt x="11413" y="3467"/>
                  </a:cubicBezTo>
                  <a:cubicBezTo>
                    <a:pt x="9351" y="4557"/>
                    <a:pt x="7195" y="5092"/>
                    <a:pt x="4883" y="5092"/>
                  </a:cubicBezTo>
                  <a:cubicBezTo>
                    <a:pt x="4759" y="5092"/>
                    <a:pt x="4634" y="5091"/>
                    <a:pt x="4509" y="5088"/>
                  </a:cubicBezTo>
                  <a:cubicBezTo>
                    <a:pt x="4507" y="5088"/>
                    <a:pt x="4506" y="5088"/>
                    <a:pt x="4505" y="5088"/>
                  </a:cubicBezTo>
                  <a:cubicBezTo>
                    <a:pt x="4408" y="5088"/>
                    <a:pt x="4359" y="5148"/>
                    <a:pt x="4346" y="5217"/>
                  </a:cubicBezTo>
                  <a:cubicBezTo>
                    <a:pt x="4295" y="5257"/>
                    <a:pt x="4269" y="5320"/>
                    <a:pt x="4277" y="5384"/>
                  </a:cubicBezTo>
                  <a:cubicBezTo>
                    <a:pt x="4379" y="6930"/>
                    <a:pt x="4499" y="8474"/>
                    <a:pt x="4609" y="10020"/>
                  </a:cubicBezTo>
                  <a:cubicBezTo>
                    <a:pt x="4673" y="10938"/>
                    <a:pt x="4905" y="12244"/>
                    <a:pt x="4128" y="12964"/>
                  </a:cubicBezTo>
                  <a:cubicBezTo>
                    <a:pt x="3688" y="13373"/>
                    <a:pt x="3278" y="13533"/>
                    <a:pt x="2914" y="13533"/>
                  </a:cubicBezTo>
                  <a:cubicBezTo>
                    <a:pt x="2847" y="13533"/>
                    <a:pt x="2781" y="13528"/>
                    <a:pt x="2717" y="13517"/>
                  </a:cubicBezTo>
                  <a:cubicBezTo>
                    <a:pt x="2929" y="13326"/>
                    <a:pt x="3136" y="13132"/>
                    <a:pt x="3340" y="12932"/>
                  </a:cubicBezTo>
                  <a:cubicBezTo>
                    <a:pt x="3409" y="12865"/>
                    <a:pt x="3345" y="12774"/>
                    <a:pt x="3271" y="12774"/>
                  </a:cubicBezTo>
                  <a:cubicBezTo>
                    <a:pt x="3250" y="12774"/>
                    <a:pt x="3228" y="12781"/>
                    <a:pt x="3208" y="12798"/>
                  </a:cubicBezTo>
                  <a:cubicBezTo>
                    <a:pt x="2961" y="13012"/>
                    <a:pt x="2719" y="13230"/>
                    <a:pt x="2481" y="13455"/>
                  </a:cubicBezTo>
                  <a:cubicBezTo>
                    <a:pt x="2247" y="13363"/>
                    <a:pt x="2040" y="13210"/>
                    <a:pt x="1882" y="13012"/>
                  </a:cubicBezTo>
                  <a:cubicBezTo>
                    <a:pt x="2322" y="12669"/>
                    <a:pt x="2751" y="12312"/>
                    <a:pt x="3167" y="11941"/>
                  </a:cubicBezTo>
                  <a:cubicBezTo>
                    <a:pt x="3230" y="11885"/>
                    <a:pt x="3172" y="11805"/>
                    <a:pt x="3105" y="11805"/>
                  </a:cubicBezTo>
                  <a:cubicBezTo>
                    <a:pt x="3087" y="11805"/>
                    <a:pt x="3068" y="11811"/>
                    <a:pt x="3050" y="11825"/>
                  </a:cubicBezTo>
                  <a:cubicBezTo>
                    <a:pt x="2620" y="12167"/>
                    <a:pt x="2198" y="12521"/>
                    <a:pt x="1790" y="12889"/>
                  </a:cubicBezTo>
                  <a:cubicBezTo>
                    <a:pt x="1659" y="12698"/>
                    <a:pt x="1560" y="12488"/>
                    <a:pt x="1498" y="12266"/>
                  </a:cubicBezTo>
                  <a:cubicBezTo>
                    <a:pt x="1499" y="12265"/>
                    <a:pt x="1500" y="12265"/>
                    <a:pt x="1501" y="12265"/>
                  </a:cubicBezTo>
                  <a:cubicBezTo>
                    <a:pt x="1503" y="12265"/>
                    <a:pt x="1504" y="12265"/>
                    <a:pt x="1506" y="12265"/>
                  </a:cubicBezTo>
                  <a:cubicBezTo>
                    <a:pt x="1989" y="11900"/>
                    <a:pt x="2429" y="11484"/>
                    <a:pt x="2821" y="11023"/>
                  </a:cubicBezTo>
                  <a:cubicBezTo>
                    <a:pt x="2861" y="10976"/>
                    <a:pt x="2820" y="10913"/>
                    <a:pt x="2774" y="10913"/>
                  </a:cubicBezTo>
                  <a:cubicBezTo>
                    <a:pt x="2759" y="10913"/>
                    <a:pt x="2744" y="10919"/>
                    <a:pt x="2731" y="10934"/>
                  </a:cubicBezTo>
                  <a:cubicBezTo>
                    <a:pt x="2346" y="11372"/>
                    <a:pt x="1922" y="11774"/>
                    <a:pt x="1463" y="12135"/>
                  </a:cubicBezTo>
                  <a:cubicBezTo>
                    <a:pt x="1292" y="11339"/>
                    <a:pt x="1591" y="10502"/>
                    <a:pt x="2608" y="10502"/>
                  </a:cubicBezTo>
                  <a:cubicBezTo>
                    <a:pt x="2804" y="10502"/>
                    <a:pt x="3028" y="10533"/>
                    <a:pt x="3280" y="10602"/>
                  </a:cubicBezTo>
                  <a:cubicBezTo>
                    <a:pt x="3291" y="10605"/>
                    <a:pt x="3302" y="10607"/>
                    <a:pt x="3312" y="10607"/>
                  </a:cubicBezTo>
                  <a:cubicBezTo>
                    <a:pt x="3397" y="10607"/>
                    <a:pt x="3444" y="10506"/>
                    <a:pt x="3404" y="10435"/>
                  </a:cubicBezTo>
                  <a:cubicBezTo>
                    <a:pt x="3621" y="10226"/>
                    <a:pt x="3839" y="10016"/>
                    <a:pt x="4050" y="9801"/>
                  </a:cubicBezTo>
                  <a:cubicBezTo>
                    <a:pt x="4098" y="9752"/>
                    <a:pt x="4051" y="9685"/>
                    <a:pt x="3999" y="9685"/>
                  </a:cubicBezTo>
                  <a:cubicBezTo>
                    <a:pt x="3984" y="9685"/>
                    <a:pt x="3968" y="9691"/>
                    <a:pt x="3954" y="9705"/>
                  </a:cubicBezTo>
                  <a:cubicBezTo>
                    <a:pt x="3801" y="9855"/>
                    <a:pt x="3653" y="10009"/>
                    <a:pt x="3504" y="10164"/>
                  </a:cubicBezTo>
                  <a:cubicBezTo>
                    <a:pt x="3500" y="9896"/>
                    <a:pt x="3492" y="9627"/>
                    <a:pt x="3485" y="9359"/>
                  </a:cubicBezTo>
                  <a:cubicBezTo>
                    <a:pt x="3707" y="9130"/>
                    <a:pt x="3924" y="8897"/>
                    <a:pt x="4124" y="8650"/>
                  </a:cubicBezTo>
                  <a:cubicBezTo>
                    <a:pt x="4165" y="8600"/>
                    <a:pt x="4124" y="8534"/>
                    <a:pt x="4075" y="8534"/>
                  </a:cubicBezTo>
                  <a:cubicBezTo>
                    <a:pt x="4060" y="8534"/>
                    <a:pt x="4044" y="8541"/>
                    <a:pt x="4029" y="8556"/>
                  </a:cubicBezTo>
                  <a:cubicBezTo>
                    <a:pt x="3836" y="8755"/>
                    <a:pt x="3657" y="8967"/>
                    <a:pt x="3481" y="9181"/>
                  </a:cubicBezTo>
                  <a:cubicBezTo>
                    <a:pt x="3473" y="8914"/>
                    <a:pt x="3469" y="8650"/>
                    <a:pt x="3460" y="8385"/>
                  </a:cubicBezTo>
                  <a:cubicBezTo>
                    <a:pt x="3563" y="8291"/>
                    <a:pt x="3651" y="8183"/>
                    <a:pt x="3721" y="8063"/>
                  </a:cubicBezTo>
                  <a:cubicBezTo>
                    <a:pt x="3748" y="8018"/>
                    <a:pt x="3708" y="7977"/>
                    <a:pt x="3667" y="7977"/>
                  </a:cubicBezTo>
                  <a:cubicBezTo>
                    <a:pt x="3649" y="7977"/>
                    <a:pt x="3632" y="7984"/>
                    <a:pt x="3619" y="8003"/>
                  </a:cubicBezTo>
                  <a:cubicBezTo>
                    <a:pt x="3570" y="8071"/>
                    <a:pt x="3514" y="8135"/>
                    <a:pt x="3453" y="8192"/>
                  </a:cubicBezTo>
                  <a:cubicBezTo>
                    <a:pt x="3441" y="7827"/>
                    <a:pt x="3428" y="7462"/>
                    <a:pt x="3414" y="7097"/>
                  </a:cubicBezTo>
                  <a:cubicBezTo>
                    <a:pt x="3629" y="6940"/>
                    <a:pt x="3838" y="6775"/>
                    <a:pt x="4043" y="6602"/>
                  </a:cubicBezTo>
                  <a:cubicBezTo>
                    <a:pt x="4088" y="6565"/>
                    <a:pt x="4046" y="6492"/>
                    <a:pt x="3997" y="6492"/>
                  </a:cubicBezTo>
                  <a:cubicBezTo>
                    <a:pt x="3987" y="6492"/>
                    <a:pt x="3977" y="6495"/>
                    <a:pt x="3967" y="6503"/>
                  </a:cubicBezTo>
                  <a:cubicBezTo>
                    <a:pt x="3775" y="6645"/>
                    <a:pt x="3589" y="6791"/>
                    <a:pt x="3407" y="6943"/>
                  </a:cubicBezTo>
                  <a:cubicBezTo>
                    <a:pt x="3391" y="6587"/>
                    <a:pt x="3379" y="6234"/>
                    <a:pt x="3363" y="5880"/>
                  </a:cubicBezTo>
                  <a:cubicBezTo>
                    <a:pt x="3525" y="5677"/>
                    <a:pt x="3704" y="5488"/>
                    <a:pt x="3895" y="5312"/>
                  </a:cubicBezTo>
                  <a:cubicBezTo>
                    <a:pt x="3942" y="5269"/>
                    <a:pt x="3898" y="5188"/>
                    <a:pt x="3844" y="5188"/>
                  </a:cubicBezTo>
                  <a:cubicBezTo>
                    <a:pt x="3833" y="5188"/>
                    <a:pt x="3820" y="5192"/>
                    <a:pt x="3809" y="5201"/>
                  </a:cubicBezTo>
                  <a:cubicBezTo>
                    <a:pt x="3637" y="5332"/>
                    <a:pt x="3482" y="5486"/>
                    <a:pt x="3351" y="5658"/>
                  </a:cubicBezTo>
                  <a:cubicBezTo>
                    <a:pt x="3337" y="5367"/>
                    <a:pt x="3328" y="5076"/>
                    <a:pt x="3312" y="4786"/>
                  </a:cubicBezTo>
                  <a:lnTo>
                    <a:pt x="3312" y="4786"/>
                  </a:lnTo>
                  <a:cubicBezTo>
                    <a:pt x="3320" y="4802"/>
                    <a:pt x="3337" y="4810"/>
                    <a:pt x="3353" y="4810"/>
                  </a:cubicBezTo>
                  <a:cubicBezTo>
                    <a:pt x="3364" y="4810"/>
                    <a:pt x="3375" y="4807"/>
                    <a:pt x="3383" y="4799"/>
                  </a:cubicBezTo>
                  <a:cubicBezTo>
                    <a:pt x="3648" y="4547"/>
                    <a:pt x="3885" y="4267"/>
                    <a:pt x="4129" y="3994"/>
                  </a:cubicBezTo>
                  <a:cubicBezTo>
                    <a:pt x="4169" y="3949"/>
                    <a:pt x="4129" y="3888"/>
                    <a:pt x="4084" y="3888"/>
                  </a:cubicBezTo>
                  <a:cubicBezTo>
                    <a:pt x="4070" y="3888"/>
                    <a:pt x="4056" y="3894"/>
                    <a:pt x="4043" y="3908"/>
                  </a:cubicBezTo>
                  <a:cubicBezTo>
                    <a:pt x="3796" y="4182"/>
                    <a:pt x="3540" y="4452"/>
                    <a:pt x="3313" y="4745"/>
                  </a:cubicBezTo>
                  <a:cubicBezTo>
                    <a:pt x="3310" y="4748"/>
                    <a:pt x="3313" y="4750"/>
                    <a:pt x="3310" y="4753"/>
                  </a:cubicBezTo>
                  <a:cubicBezTo>
                    <a:pt x="3292" y="4415"/>
                    <a:pt x="3280" y="4076"/>
                    <a:pt x="3259" y="3736"/>
                  </a:cubicBezTo>
                  <a:cubicBezTo>
                    <a:pt x="3791" y="3279"/>
                    <a:pt x="4305" y="2791"/>
                    <a:pt x="4799" y="2292"/>
                  </a:cubicBezTo>
                  <a:cubicBezTo>
                    <a:pt x="4829" y="2265"/>
                    <a:pt x="4834" y="2219"/>
                    <a:pt x="4810" y="2184"/>
                  </a:cubicBezTo>
                  <a:cubicBezTo>
                    <a:pt x="7318" y="1830"/>
                    <a:pt x="9878" y="1337"/>
                    <a:pt x="12242" y="518"/>
                  </a:cubicBezTo>
                  <a:close/>
                  <a:moveTo>
                    <a:pt x="12391" y="1"/>
                  </a:moveTo>
                  <a:cubicBezTo>
                    <a:pt x="12343" y="1"/>
                    <a:pt x="12294" y="26"/>
                    <a:pt x="12270" y="75"/>
                  </a:cubicBezTo>
                  <a:cubicBezTo>
                    <a:pt x="12260" y="74"/>
                    <a:pt x="12249" y="73"/>
                    <a:pt x="12238" y="73"/>
                  </a:cubicBezTo>
                  <a:cubicBezTo>
                    <a:pt x="12225" y="73"/>
                    <a:pt x="12212" y="74"/>
                    <a:pt x="12199" y="77"/>
                  </a:cubicBezTo>
                  <a:cubicBezTo>
                    <a:pt x="9175" y="666"/>
                    <a:pt x="6187" y="1478"/>
                    <a:pt x="3162" y="2088"/>
                  </a:cubicBezTo>
                  <a:cubicBezTo>
                    <a:pt x="3127" y="2094"/>
                    <a:pt x="3096" y="2115"/>
                    <a:pt x="3077" y="2145"/>
                  </a:cubicBezTo>
                  <a:cubicBezTo>
                    <a:pt x="3049" y="2129"/>
                    <a:pt x="3016" y="2121"/>
                    <a:pt x="2984" y="2121"/>
                  </a:cubicBezTo>
                  <a:cubicBezTo>
                    <a:pt x="2904" y="2121"/>
                    <a:pt x="2825" y="2173"/>
                    <a:pt x="2825" y="2281"/>
                  </a:cubicBezTo>
                  <a:cubicBezTo>
                    <a:pt x="2838" y="4917"/>
                    <a:pt x="2932" y="7572"/>
                    <a:pt x="3101" y="10202"/>
                  </a:cubicBezTo>
                  <a:cubicBezTo>
                    <a:pt x="3104" y="10223"/>
                    <a:pt x="3109" y="10244"/>
                    <a:pt x="3117" y="10263"/>
                  </a:cubicBezTo>
                  <a:cubicBezTo>
                    <a:pt x="2862" y="10150"/>
                    <a:pt x="2621" y="10100"/>
                    <a:pt x="2397" y="10100"/>
                  </a:cubicBezTo>
                  <a:cubicBezTo>
                    <a:pt x="666" y="10100"/>
                    <a:pt x="1" y="13128"/>
                    <a:pt x="2182" y="13857"/>
                  </a:cubicBezTo>
                  <a:cubicBezTo>
                    <a:pt x="2542" y="13977"/>
                    <a:pt x="2861" y="14033"/>
                    <a:pt x="3144" y="14033"/>
                  </a:cubicBezTo>
                  <a:cubicBezTo>
                    <a:pt x="6275" y="14033"/>
                    <a:pt x="4895" y="7188"/>
                    <a:pt x="4730" y="5449"/>
                  </a:cubicBezTo>
                  <a:lnTo>
                    <a:pt x="4730" y="5449"/>
                  </a:lnTo>
                  <a:cubicBezTo>
                    <a:pt x="5048" y="5474"/>
                    <a:pt x="5365" y="5486"/>
                    <a:pt x="5680" y="5486"/>
                  </a:cubicBezTo>
                  <a:cubicBezTo>
                    <a:pt x="7650" y="5486"/>
                    <a:pt x="9559" y="5012"/>
                    <a:pt x="11319" y="4090"/>
                  </a:cubicBezTo>
                  <a:lnTo>
                    <a:pt x="11319" y="4090"/>
                  </a:lnTo>
                  <a:cubicBezTo>
                    <a:pt x="11158" y="5703"/>
                    <a:pt x="11271" y="7416"/>
                    <a:pt x="11403" y="9021"/>
                  </a:cubicBezTo>
                  <a:cubicBezTo>
                    <a:pt x="11281" y="8992"/>
                    <a:pt x="11157" y="8978"/>
                    <a:pt x="11033" y="8978"/>
                  </a:cubicBezTo>
                  <a:cubicBezTo>
                    <a:pt x="10068" y="8978"/>
                    <a:pt x="9096" y="9819"/>
                    <a:pt x="8962" y="10758"/>
                  </a:cubicBezTo>
                  <a:cubicBezTo>
                    <a:pt x="8836" y="11629"/>
                    <a:pt x="9381" y="12599"/>
                    <a:pt x="10229" y="12810"/>
                  </a:cubicBezTo>
                  <a:cubicBezTo>
                    <a:pt x="10515" y="12997"/>
                    <a:pt x="10794" y="13080"/>
                    <a:pt x="11055" y="13080"/>
                  </a:cubicBezTo>
                  <a:cubicBezTo>
                    <a:pt x="11887" y="13080"/>
                    <a:pt x="12545" y="12237"/>
                    <a:pt x="12741" y="11238"/>
                  </a:cubicBezTo>
                  <a:cubicBezTo>
                    <a:pt x="13035" y="9729"/>
                    <a:pt x="12780" y="7950"/>
                    <a:pt x="12756" y="6417"/>
                  </a:cubicBezTo>
                  <a:cubicBezTo>
                    <a:pt x="12723" y="4319"/>
                    <a:pt x="12678" y="2222"/>
                    <a:pt x="12522" y="128"/>
                  </a:cubicBezTo>
                  <a:cubicBezTo>
                    <a:pt x="12516" y="42"/>
                    <a:pt x="12454" y="1"/>
                    <a:pt x="12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515" name="Google Shape;515;p30"/>
          <p:cNvGrpSpPr/>
          <p:nvPr/>
        </p:nvGrpSpPr>
        <p:grpSpPr>
          <a:xfrm>
            <a:off x="461164" y="234041"/>
            <a:ext cx="649347" cy="672200"/>
            <a:chOff x="124323" y="222556"/>
            <a:chExt cx="487010" cy="504150"/>
          </a:xfrm>
        </p:grpSpPr>
        <p:grpSp>
          <p:nvGrpSpPr>
            <p:cNvPr id="516" name="Google Shape;516;p30"/>
            <p:cNvGrpSpPr/>
            <p:nvPr/>
          </p:nvGrpSpPr>
          <p:grpSpPr>
            <a:xfrm>
              <a:off x="204687" y="228156"/>
              <a:ext cx="338485" cy="496367"/>
              <a:chOff x="499525" y="3309274"/>
              <a:chExt cx="407127" cy="597026"/>
            </a:xfrm>
          </p:grpSpPr>
          <p:sp>
            <p:nvSpPr>
              <p:cNvPr id="517" name="Google Shape;517;p30"/>
              <p:cNvSpPr/>
              <p:nvPr/>
            </p:nvSpPr>
            <p:spPr>
              <a:xfrm>
                <a:off x="499525" y="3667500"/>
                <a:ext cx="238800" cy="2388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8" name="Google Shape;518;p30"/>
              <p:cNvSpPr/>
              <p:nvPr/>
            </p:nvSpPr>
            <p:spPr>
              <a:xfrm rot="-5620251">
                <a:off x="684281" y="3315804"/>
                <a:ext cx="215542" cy="215842"/>
              </a:xfrm>
              <a:prstGeom prst="trapezoid">
                <a:avLst>
                  <a:gd name="adj" fmla="val 1564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" name="Google Shape;519;p30"/>
              <p:cNvSpPr/>
              <p:nvPr/>
            </p:nvSpPr>
            <p:spPr>
              <a:xfrm rot="-337841">
                <a:off x="655813" y="3368992"/>
                <a:ext cx="64210" cy="376513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520" name="Google Shape;520;p30"/>
            <p:cNvSpPr/>
            <p:nvPr/>
          </p:nvSpPr>
          <p:spPr>
            <a:xfrm rot="-696716">
              <a:off x="355661" y="498551"/>
              <a:ext cx="22625" cy="23727"/>
            </a:xfrm>
            <a:custGeom>
              <a:avLst/>
              <a:gdLst/>
              <a:ahLst/>
              <a:cxnLst/>
              <a:rect l="l" t="t" r="r" b="b"/>
              <a:pathLst>
                <a:path w="636" h="667" extrusionOk="0">
                  <a:moveTo>
                    <a:pt x="572" y="0"/>
                  </a:moveTo>
                  <a:cubicBezTo>
                    <a:pt x="561" y="0"/>
                    <a:pt x="550" y="5"/>
                    <a:pt x="541" y="15"/>
                  </a:cubicBezTo>
                  <a:cubicBezTo>
                    <a:pt x="369" y="203"/>
                    <a:pt x="202" y="393"/>
                    <a:pt x="33" y="584"/>
                  </a:cubicBezTo>
                  <a:cubicBezTo>
                    <a:pt x="1" y="618"/>
                    <a:pt x="34" y="666"/>
                    <a:pt x="69" y="666"/>
                  </a:cubicBezTo>
                  <a:cubicBezTo>
                    <a:pt x="80" y="666"/>
                    <a:pt x="91" y="662"/>
                    <a:pt x="101" y="651"/>
                  </a:cubicBezTo>
                  <a:cubicBezTo>
                    <a:pt x="270" y="461"/>
                    <a:pt x="439" y="273"/>
                    <a:pt x="606" y="80"/>
                  </a:cubicBezTo>
                  <a:cubicBezTo>
                    <a:pt x="636" y="46"/>
                    <a:pt x="605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30"/>
            <p:cNvSpPr/>
            <p:nvPr/>
          </p:nvSpPr>
          <p:spPr>
            <a:xfrm rot="-696716">
              <a:off x="163490" y="259278"/>
              <a:ext cx="408676" cy="430707"/>
            </a:xfrm>
            <a:custGeom>
              <a:avLst/>
              <a:gdLst/>
              <a:ahLst/>
              <a:cxnLst/>
              <a:rect l="l" t="t" r="r" b="b"/>
              <a:pathLst>
                <a:path w="11488" h="12108" extrusionOk="0">
                  <a:moveTo>
                    <a:pt x="11025" y="387"/>
                  </a:moveTo>
                  <a:lnTo>
                    <a:pt x="11025" y="387"/>
                  </a:lnTo>
                  <a:cubicBezTo>
                    <a:pt x="11017" y="406"/>
                    <a:pt x="11012" y="427"/>
                    <a:pt x="11012" y="448"/>
                  </a:cubicBezTo>
                  <a:cubicBezTo>
                    <a:pt x="10954" y="1965"/>
                    <a:pt x="10903" y="3484"/>
                    <a:pt x="10856" y="5001"/>
                  </a:cubicBezTo>
                  <a:cubicBezTo>
                    <a:pt x="10202" y="4789"/>
                    <a:pt x="9547" y="4579"/>
                    <a:pt x="8892" y="4368"/>
                  </a:cubicBezTo>
                  <a:cubicBezTo>
                    <a:pt x="8205" y="4149"/>
                    <a:pt x="7223" y="4013"/>
                    <a:pt x="6632" y="3595"/>
                  </a:cubicBezTo>
                  <a:cubicBezTo>
                    <a:pt x="6613" y="3582"/>
                    <a:pt x="6594" y="3576"/>
                    <a:pt x="6575" y="3576"/>
                  </a:cubicBezTo>
                  <a:cubicBezTo>
                    <a:pt x="6507" y="3576"/>
                    <a:pt x="6448" y="3656"/>
                    <a:pt x="6465" y="3725"/>
                  </a:cubicBezTo>
                  <a:cubicBezTo>
                    <a:pt x="6406" y="3747"/>
                    <a:pt x="6364" y="3801"/>
                    <a:pt x="6358" y="3863"/>
                  </a:cubicBezTo>
                  <a:cubicBezTo>
                    <a:pt x="6138" y="5820"/>
                    <a:pt x="6200" y="8074"/>
                    <a:pt x="5687" y="9969"/>
                  </a:cubicBezTo>
                  <a:cubicBezTo>
                    <a:pt x="5421" y="10948"/>
                    <a:pt x="4949" y="11733"/>
                    <a:pt x="3787" y="11737"/>
                  </a:cubicBezTo>
                  <a:cubicBezTo>
                    <a:pt x="3696" y="11735"/>
                    <a:pt x="3605" y="11730"/>
                    <a:pt x="3516" y="11717"/>
                  </a:cubicBezTo>
                  <a:cubicBezTo>
                    <a:pt x="3755" y="11556"/>
                    <a:pt x="3972" y="11367"/>
                    <a:pt x="4163" y="11152"/>
                  </a:cubicBezTo>
                  <a:cubicBezTo>
                    <a:pt x="4205" y="11105"/>
                    <a:pt x="4164" y="11043"/>
                    <a:pt x="4117" y="11043"/>
                  </a:cubicBezTo>
                  <a:cubicBezTo>
                    <a:pt x="4102" y="11043"/>
                    <a:pt x="4087" y="11049"/>
                    <a:pt x="4074" y="11062"/>
                  </a:cubicBezTo>
                  <a:cubicBezTo>
                    <a:pt x="3844" y="11298"/>
                    <a:pt x="3589" y="11507"/>
                    <a:pt x="3311" y="11682"/>
                  </a:cubicBezTo>
                  <a:cubicBezTo>
                    <a:pt x="2947" y="11603"/>
                    <a:pt x="2608" y="11434"/>
                    <a:pt x="2327" y="11190"/>
                  </a:cubicBezTo>
                  <a:cubicBezTo>
                    <a:pt x="2652" y="10933"/>
                    <a:pt x="2977" y="10675"/>
                    <a:pt x="3291" y="10406"/>
                  </a:cubicBezTo>
                  <a:cubicBezTo>
                    <a:pt x="3342" y="10362"/>
                    <a:pt x="3295" y="10299"/>
                    <a:pt x="3241" y="10299"/>
                  </a:cubicBezTo>
                  <a:cubicBezTo>
                    <a:pt x="3227" y="10299"/>
                    <a:pt x="3212" y="10303"/>
                    <a:pt x="3199" y="10313"/>
                  </a:cubicBezTo>
                  <a:cubicBezTo>
                    <a:pt x="2871" y="10570"/>
                    <a:pt x="2552" y="10839"/>
                    <a:pt x="2236" y="11109"/>
                  </a:cubicBezTo>
                  <a:cubicBezTo>
                    <a:pt x="2058" y="10940"/>
                    <a:pt x="1908" y="10742"/>
                    <a:pt x="1788" y="10527"/>
                  </a:cubicBezTo>
                  <a:cubicBezTo>
                    <a:pt x="1717" y="10399"/>
                    <a:pt x="1658" y="10266"/>
                    <a:pt x="1608" y="10127"/>
                  </a:cubicBezTo>
                  <a:cubicBezTo>
                    <a:pt x="1981" y="9754"/>
                    <a:pt x="2365" y="9398"/>
                    <a:pt x="2780" y="9072"/>
                  </a:cubicBezTo>
                  <a:cubicBezTo>
                    <a:pt x="2823" y="9037"/>
                    <a:pt x="2784" y="8969"/>
                    <a:pt x="2737" y="8969"/>
                  </a:cubicBezTo>
                  <a:cubicBezTo>
                    <a:pt x="2728" y="8969"/>
                    <a:pt x="2718" y="8972"/>
                    <a:pt x="2708" y="8979"/>
                  </a:cubicBezTo>
                  <a:cubicBezTo>
                    <a:pt x="2292" y="9276"/>
                    <a:pt x="1913" y="9618"/>
                    <a:pt x="1576" y="10003"/>
                  </a:cubicBezTo>
                  <a:cubicBezTo>
                    <a:pt x="1457" y="9609"/>
                    <a:pt x="1466" y="9187"/>
                    <a:pt x="1600" y="8796"/>
                  </a:cubicBezTo>
                  <a:cubicBezTo>
                    <a:pt x="1867" y="8410"/>
                    <a:pt x="2225" y="8100"/>
                    <a:pt x="2646" y="7891"/>
                  </a:cubicBezTo>
                  <a:cubicBezTo>
                    <a:pt x="2701" y="7863"/>
                    <a:pt x="2667" y="7789"/>
                    <a:pt x="2615" y="7789"/>
                  </a:cubicBezTo>
                  <a:cubicBezTo>
                    <a:pt x="2607" y="7789"/>
                    <a:pt x="2599" y="7791"/>
                    <a:pt x="2590" y="7795"/>
                  </a:cubicBezTo>
                  <a:cubicBezTo>
                    <a:pt x="2290" y="7939"/>
                    <a:pt x="2021" y="8139"/>
                    <a:pt x="1798" y="8385"/>
                  </a:cubicBezTo>
                  <a:cubicBezTo>
                    <a:pt x="2177" y="7790"/>
                    <a:pt x="2866" y="7399"/>
                    <a:pt x="3625" y="7399"/>
                  </a:cubicBezTo>
                  <a:cubicBezTo>
                    <a:pt x="4039" y="7399"/>
                    <a:pt x="4473" y="7516"/>
                    <a:pt x="4888" y="7778"/>
                  </a:cubicBezTo>
                  <a:cubicBezTo>
                    <a:pt x="4902" y="7786"/>
                    <a:pt x="4919" y="7791"/>
                    <a:pt x="4937" y="7791"/>
                  </a:cubicBezTo>
                  <a:cubicBezTo>
                    <a:pt x="4941" y="7791"/>
                    <a:pt x="4946" y="7791"/>
                    <a:pt x="4951" y="7790"/>
                  </a:cubicBezTo>
                  <a:cubicBezTo>
                    <a:pt x="4968" y="7796"/>
                    <a:pt x="4987" y="7799"/>
                    <a:pt x="5005" y="7799"/>
                  </a:cubicBezTo>
                  <a:cubicBezTo>
                    <a:pt x="5063" y="7799"/>
                    <a:pt x="5118" y="7769"/>
                    <a:pt x="5127" y="7701"/>
                  </a:cubicBezTo>
                  <a:cubicBezTo>
                    <a:pt x="5209" y="7169"/>
                    <a:pt x="5287" y="6633"/>
                    <a:pt x="5362" y="6098"/>
                  </a:cubicBezTo>
                  <a:cubicBezTo>
                    <a:pt x="5513" y="5949"/>
                    <a:pt x="5663" y="5800"/>
                    <a:pt x="5811" y="5648"/>
                  </a:cubicBezTo>
                  <a:cubicBezTo>
                    <a:pt x="5844" y="5615"/>
                    <a:pt x="5813" y="5567"/>
                    <a:pt x="5777" y="5567"/>
                  </a:cubicBezTo>
                  <a:cubicBezTo>
                    <a:pt x="5767" y="5567"/>
                    <a:pt x="5756" y="5572"/>
                    <a:pt x="5746" y="5581"/>
                  </a:cubicBezTo>
                  <a:cubicBezTo>
                    <a:pt x="5623" y="5701"/>
                    <a:pt x="5504" y="5822"/>
                    <a:pt x="5384" y="5943"/>
                  </a:cubicBezTo>
                  <a:cubicBezTo>
                    <a:pt x="5441" y="5530"/>
                    <a:pt x="5488" y="5116"/>
                    <a:pt x="5540" y="4702"/>
                  </a:cubicBezTo>
                  <a:cubicBezTo>
                    <a:pt x="5545" y="4698"/>
                    <a:pt x="5550" y="4700"/>
                    <a:pt x="5555" y="4695"/>
                  </a:cubicBezTo>
                  <a:cubicBezTo>
                    <a:pt x="5588" y="4660"/>
                    <a:pt x="5618" y="4623"/>
                    <a:pt x="5650" y="4588"/>
                  </a:cubicBezTo>
                  <a:lnTo>
                    <a:pt x="5650" y="4588"/>
                  </a:lnTo>
                  <a:cubicBezTo>
                    <a:pt x="5649" y="4614"/>
                    <a:pt x="5674" y="4634"/>
                    <a:pt x="5698" y="4634"/>
                  </a:cubicBezTo>
                  <a:cubicBezTo>
                    <a:pt x="5711" y="4634"/>
                    <a:pt x="5723" y="4628"/>
                    <a:pt x="5730" y="4612"/>
                  </a:cubicBezTo>
                  <a:cubicBezTo>
                    <a:pt x="5771" y="4523"/>
                    <a:pt x="5816" y="4437"/>
                    <a:pt x="5864" y="4354"/>
                  </a:cubicBezTo>
                  <a:lnTo>
                    <a:pt x="5885" y="4330"/>
                  </a:lnTo>
                  <a:cubicBezTo>
                    <a:pt x="5892" y="4321"/>
                    <a:pt x="5891" y="4311"/>
                    <a:pt x="5894" y="4302"/>
                  </a:cubicBezTo>
                  <a:cubicBezTo>
                    <a:pt x="6039" y="4048"/>
                    <a:pt x="6226" y="3820"/>
                    <a:pt x="6444" y="3624"/>
                  </a:cubicBezTo>
                  <a:cubicBezTo>
                    <a:pt x="6480" y="3593"/>
                    <a:pt x="6447" y="3546"/>
                    <a:pt x="6408" y="3546"/>
                  </a:cubicBezTo>
                  <a:cubicBezTo>
                    <a:pt x="6398" y="3546"/>
                    <a:pt x="6387" y="3549"/>
                    <a:pt x="6377" y="3557"/>
                  </a:cubicBezTo>
                  <a:cubicBezTo>
                    <a:pt x="6155" y="3739"/>
                    <a:pt x="5969" y="3959"/>
                    <a:pt x="5826" y="4206"/>
                  </a:cubicBezTo>
                  <a:cubicBezTo>
                    <a:pt x="5802" y="4207"/>
                    <a:pt x="5779" y="4220"/>
                    <a:pt x="5765" y="4239"/>
                  </a:cubicBezTo>
                  <a:cubicBezTo>
                    <a:pt x="5698" y="4327"/>
                    <a:pt x="5631" y="4416"/>
                    <a:pt x="5564" y="4504"/>
                  </a:cubicBezTo>
                  <a:cubicBezTo>
                    <a:pt x="5626" y="4005"/>
                    <a:pt x="5695" y="3508"/>
                    <a:pt x="5752" y="3009"/>
                  </a:cubicBezTo>
                  <a:cubicBezTo>
                    <a:pt x="6112" y="2711"/>
                    <a:pt x="6466" y="2410"/>
                    <a:pt x="6809" y="2092"/>
                  </a:cubicBezTo>
                  <a:cubicBezTo>
                    <a:pt x="6837" y="2065"/>
                    <a:pt x="6811" y="2028"/>
                    <a:pt x="6780" y="2028"/>
                  </a:cubicBezTo>
                  <a:cubicBezTo>
                    <a:pt x="6772" y="2028"/>
                    <a:pt x="6763" y="2031"/>
                    <a:pt x="6755" y="2038"/>
                  </a:cubicBezTo>
                  <a:cubicBezTo>
                    <a:pt x="6414" y="2317"/>
                    <a:pt x="6087" y="2610"/>
                    <a:pt x="5763" y="2907"/>
                  </a:cubicBezTo>
                  <a:cubicBezTo>
                    <a:pt x="5810" y="2497"/>
                    <a:pt x="5851" y="2089"/>
                    <a:pt x="5896" y="1680"/>
                  </a:cubicBezTo>
                  <a:cubicBezTo>
                    <a:pt x="6210" y="1364"/>
                    <a:pt x="6562" y="1088"/>
                    <a:pt x="6943" y="856"/>
                  </a:cubicBezTo>
                  <a:cubicBezTo>
                    <a:pt x="6994" y="825"/>
                    <a:pt x="6962" y="751"/>
                    <a:pt x="6913" y="751"/>
                  </a:cubicBezTo>
                  <a:cubicBezTo>
                    <a:pt x="6904" y="751"/>
                    <a:pt x="6895" y="753"/>
                    <a:pt x="6885" y="758"/>
                  </a:cubicBezTo>
                  <a:cubicBezTo>
                    <a:pt x="6530" y="962"/>
                    <a:pt x="6203" y="1213"/>
                    <a:pt x="5915" y="1501"/>
                  </a:cubicBezTo>
                  <a:cubicBezTo>
                    <a:pt x="5947" y="1203"/>
                    <a:pt x="5982" y="904"/>
                    <a:pt x="6010" y="605"/>
                  </a:cubicBezTo>
                  <a:cubicBezTo>
                    <a:pt x="6633" y="655"/>
                    <a:pt x="7270" y="686"/>
                    <a:pt x="7908" y="686"/>
                  </a:cubicBezTo>
                  <a:cubicBezTo>
                    <a:pt x="8958" y="686"/>
                    <a:pt x="10013" y="603"/>
                    <a:pt x="11025" y="387"/>
                  </a:cubicBezTo>
                  <a:close/>
                  <a:moveTo>
                    <a:pt x="11298" y="1"/>
                  </a:moveTo>
                  <a:cubicBezTo>
                    <a:pt x="11293" y="1"/>
                    <a:pt x="11288" y="1"/>
                    <a:pt x="11283" y="1"/>
                  </a:cubicBezTo>
                  <a:cubicBezTo>
                    <a:pt x="9551" y="153"/>
                    <a:pt x="7867" y="354"/>
                    <a:pt x="6129" y="354"/>
                  </a:cubicBezTo>
                  <a:cubicBezTo>
                    <a:pt x="6034" y="354"/>
                    <a:pt x="5940" y="353"/>
                    <a:pt x="5845" y="352"/>
                  </a:cubicBezTo>
                  <a:cubicBezTo>
                    <a:pt x="5844" y="352"/>
                    <a:pt x="5844" y="352"/>
                    <a:pt x="5843" y="352"/>
                  </a:cubicBezTo>
                  <a:cubicBezTo>
                    <a:pt x="5689" y="352"/>
                    <a:pt x="5694" y="577"/>
                    <a:pt x="5845" y="591"/>
                  </a:cubicBezTo>
                  <a:lnTo>
                    <a:pt x="5857" y="593"/>
                  </a:lnTo>
                  <a:cubicBezTo>
                    <a:pt x="5341" y="2861"/>
                    <a:pt x="5011" y="5169"/>
                    <a:pt x="4869" y="7491"/>
                  </a:cubicBezTo>
                  <a:cubicBezTo>
                    <a:pt x="4405" y="7173"/>
                    <a:pt x="3939" y="7036"/>
                    <a:pt x="3501" y="7036"/>
                  </a:cubicBezTo>
                  <a:cubicBezTo>
                    <a:pt x="1451" y="7036"/>
                    <a:pt x="1" y="10028"/>
                    <a:pt x="2149" y="11579"/>
                  </a:cubicBezTo>
                  <a:cubicBezTo>
                    <a:pt x="2616" y="11916"/>
                    <a:pt x="3234" y="12107"/>
                    <a:pt x="3840" y="12107"/>
                  </a:cubicBezTo>
                  <a:cubicBezTo>
                    <a:pt x="4565" y="12107"/>
                    <a:pt x="5274" y="11834"/>
                    <a:pt x="5688" y="11211"/>
                  </a:cubicBezTo>
                  <a:cubicBezTo>
                    <a:pt x="6189" y="10460"/>
                    <a:pt x="6144" y="9301"/>
                    <a:pt x="6232" y="8452"/>
                  </a:cubicBezTo>
                  <a:cubicBezTo>
                    <a:pt x="6388" y="6944"/>
                    <a:pt x="6538" y="5436"/>
                    <a:pt x="6680" y="3929"/>
                  </a:cubicBezTo>
                  <a:cubicBezTo>
                    <a:pt x="7142" y="4247"/>
                    <a:pt x="7773" y="4373"/>
                    <a:pt x="8286" y="4552"/>
                  </a:cubicBezTo>
                  <a:cubicBezTo>
                    <a:pt x="9187" y="4867"/>
                    <a:pt x="10092" y="5173"/>
                    <a:pt x="10996" y="5479"/>
                  </a:cubicBezTo>
                  <a:cubicBezTo>
                    <a:pt x="11015" y="5486"/>
                    <a:pt x="11034" y="5488"/>
                    <a:pt x="11052" y="5488"/>
                  </a:cubicBezTo>
                  <a:cubicBezTo>
                    <a:pt x="11161" y="5488"/>
                    <a:pt x="11252" y="5388"/>
                    <a:pt x="11257" y="5280"/>
                  </a:cubicBezTo>
                  <a:cubicBezTo>
                    <a:pt x="11319" y="3670"/>
                    <a:pt x="11372" y="2059"/>
                    <a:pt x="11423" y="448"/>
                  </a:cubicBezTo>
                  <a:cubicBezTo>
                    <a:pt x="11426" y="394"/>
                    <a:pt x="11405" y="341"/>
                    <a:pt x="11366" y="303"/>
                  </a:cubicBezTo>
                  <a:cubicBezTo>
                    <a:pt x="11487" y="230"/>
                    <a:pt x="11454" y="1"/>
                    <a:pt x="11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364939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011B9-A635-D112-BF89-78CB5D9F8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219D0-41F1-AA2D-7C26-7EECD5FFB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ABB678-815B-E03E-EEC8-694D2FA3A6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E32D4-D209-7923-50D9-41D2DDEBC3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504A2-7F2F-8A81-A86A-BFF4292938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575E69-20E4-A7A7-D728-44CFC89A2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8CFD9-AE6A-426D-B65C-0FFBEF8C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7F516B-802F-6DB7-1FD2-306B298C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391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092DD-9FB2-3B49-2941-B6DCF64A1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A5473-453C-CC69-9DE2-3C8E3561A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66A669-C557-2ED0-E7AD-5EF26B5A0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ED74A-8D60-3F51-97CE-D73A03282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017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D103A-09AB-74F9-C0A2-3C87CF6CE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1B05A-6411-527A-A430-E056EEAA1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439DCC-B1BA-1EEE-AA35-2455CA81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61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418D5-C8FC-E687-82F2-85A1AE1A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9CBD2-CFBB-EE5A-6053-69F316C3E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77591E-463B-E914-2C74-9FBF4EB185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8B366E-F3AC-0F75-82C0-250EDF79C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8F2BD-FE03-32DE-B984-6A95604DB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B01EB-A230-9DED-2592-3A17D7BE4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725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816C0-ADD9-D147-B37E-2BA8C8DA0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2A929-4FF2-F07F-AC0B-FF1B7B3E51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B03A1-5C12-C86B-740E-6C87BFC06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BB32A-CF5F-74DB-1301-D693E2172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E356B8-4809-F0ED-562B-4927171C6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3388C0-9D8E-C762-5A27-02AF1F29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7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FBFBED-3999-21B4-EB94-CB404637A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0403A6-0FBC-3FA4-5405-7FDA089559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0BD19-6338-834D-C448-C095DD4776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748CB-0656-4FAF-AA22-C5DD52F3E609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06F52-8B66-936C-118D-8237260F5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21282-39C5-8D0F-8635-4AA54F586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E060F-ACA1-43AD-B881-97A163E5B4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76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424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2161473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hongidoit/CS112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F85E88A2-057B-16E9-0306-7DD9B46B8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6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Các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bước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phân </a:t>
            </a:r>
            <a:r>
              <a:rPr lang="en-US" b="1" err="1">
                <a:solidFill>
                  <a:srgbClr val="C55A11"/>
                </a:solidFill>
                <a:highlight>
                  <a:srgbClr val="FFFFEF"/>
                </a:highlight>
              </a:rPr>
              <a:t>tích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độ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phức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tạp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 </a:t>
            </a:r>
            <a:r>
              <a:rPr lang="en-US" b="1" err="1">
                <a:solidFill>
                  <a:srgbClr val="C55A11"/>
                </a:solidFill>
                <a:highlight>
                  <a:srgbClr val="FFFFEF"/>
                </a:highlight>
              </a:rPr>
              <a:t>thuật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toán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đệ</a:t>
            </a:r>
            <a:r>
              <a:rPr lang="en-US" b="1" dirty="0">
                <a:solidFill>
                  <a:srgbClr val="C55A11"/>
                </a:solidFill>
                <a:highlight>
                  <a:srgbClr val="FFFFEF"/>
                </a:highlight>
              </a:rPr>
              <a:t> </a:t>
            </a:r>
            <a:r>
              <a:rPr lang="en-US" b="1" dirty="0" err="1">
                <a:solidFill>
                  <a:srgbClr val="C55A11"/>
                </a:solidFill>
                <a:highlight>
                  <a:srgbClr val="FFFFEF"/>
                </a:highlight>
              </a:rPr>
              <a:t>quy</a:t>
            </a:r>
            <a:endParaRPr b="1" dirty="0">
              <a:solidFill>
                <a:srgbClr val="C55A11"/>
              </a:solidFill>
              <a:highlight>
                <a:srgbClr val="FFFFEF"/>
              </a:highlight>
            </a:endParaRPr>
          </a:p>
        </p:txBody>
      </p:sp>
      <p:sp>
        <p:nvSpPr>
          <p:cNvPr id="776" name="Google Shape;776;p43"/>
          <p:cNvSpPr txBox="1">
            <a:spLocks noGrp="1"/>
          </p:cNvSpPr>
          <p:nvPr>
            <p:ph type="subTitle" idx="4"/>
          </p:nvPr>
        </p:nvSpPr>
        <p:spPr>
          <a:xfrm>
            <a:off x="2272632" y="3429000"/>
            <a:ext cx="3167887" cy="929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vi-VN" sz="1800" b="1"/>
              <a:t>Lập phương trình đệ quy cho phép toán </a:t>
            </a:r>
          </a:p>
        </p:txBody>
      </p:sp>
      <p:sp>
        <p:nvSpPr>
          <p:cNvPr id="777" name="Google Shape;777;p43"/>
          <p:cNvSpPr txBox="1">
            <a:spLocks noGrp="1"/>
          </p:cNvSpPr>
          <p:nvPr>
            <p:ph type="subTitle" idx="5"/>
          </p:nvPr>
        </p:nvSpPr>
        <p:spPr>
          <a:xfrm>
            <a:off x="7445378" y="3428999"/>
            <a:ext cx="2911196" cy="929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sz="1800" b="1"/>
              <a:t>Giải</a:t>
            </a:r>
            <a:r>
              <a:rPr lang="vi-VN" sz="1800" b="1"/>
              <a:t> phương trình đệ quy</a:t>
            </a:r>
          </a:p>
        </p:txBody>
      </p:sp>
      <p:sp>
        <p:nvSpPr>
          <p:cNvPr id="791" name="Google Shape;791;p43"/>
          <p:cNvSpPr/>
          <p:nvPr/>
        </p:nvSpPr>
        <p:spPr>
          <a:xfrm>
            <a:off x="3639145" y="2510133"/>
            <a:ext cx="526800" cy="49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grpSp>
        <p:nvGrpSpPr>
          <p:cNvPr id="792" name="Google Shape;792;p43"/>
          <p:cNvGrpSpPr/>
          <p:nvPr/>
        </p:nvGrpSpPr>
        <p:grpSpPr>
          <a:xfrm>
            <a:off x="3537620" y="2634812"/>
            <a:ext cx="526649" cy="445443"/>
            <a:chOff x="4775675" y="2721100"/>
            <a:chExt cx="340800" cy="288250"/>
          </a:xfrm>
        </p:grpSpPr>
        <p:sp>
          <p:nvSpPr>
            <p:cNvPr id="793" name="Google Shape;793;p43"/>
            <p:cNvSpPr/>
            <p:nvPr/>
          </p:nvSpPr>
          <p:spPr>
            <a:xfrm>
              <a:off x="4775675" y="2721100"/>
              <a:ext cx="340800" cy="288250"/>
            </a:xfrm>
            <a:custGeom>
              <a:avLst/>
              <a:gdLst/>
              <a:ahLst/>
              <a:cxnLst/>
              <a:rect l="l" t="t" r="r" b="b"/>
              <a:pathLst>
                <a:path w="13632" h="11530" extrusionOk="0">
                  <a:moveTo>
                    <a:pt x="12895" y="587"/>
                  </a:moveTo>
                  <a:cubicBezTo>
                    <a:pt x="12978" y="587"/>
                    <a:pt x="13045" y="655"/>
                    <a:pt x="13045" y="737"/>
                  </a:cubicBezTo>
                  <a:lnTo>
                    <a:pt x="13045" y="6363"/>
                  </a:lnTo>
                  <a:lnTo>
                    <a:pt x="613" y="6363"/>
                  </a:lnTo>
                  <a:lnTo>
                    <a:pt x="613" y="737"/>
                  </a:lnTo>
                  <a:cubicBezTo>
                    <a:pt x="613" y="655"/>
                    <a:pt x="680" y="587"/>
                    <a:pt x="763" y="587"/>
                  </a:cubicBezTo>
                  <a:close/>
                  <a:moveTo>
                    <a:pt x="13047" y="6976"/>
                  </a:moveTo>
                  <a:lnTo>
                    <a:pt x="13047" y="8689"/>
                  </a:lnTo>
                  <a:cubicBezTo>
                    <a:pt x="13047" y="8773"/>
                    <a:pt x="12978" y="8840"/>
                    <a:pt x="12895" y="8840"/>
                  </a:cubicBezTo>
                  <a:lnTo>
                    <a:pt x="8078" y="8840"/>
                  </a:lnTo>
                  <a:cubicBezTo>
                    <a:pt x="8058" y="8836"/>
                    <a:pt x="8037" y="8834"/>
                    <a:pt x="8016" y="8834"/>
                  </a:cubicBezTo>
                  <a:cubicBezTo>
                    <a:pt x="7996" y="8834"/>
                    <a:pt x="7975" y="8836"/>
                    <a:pt x="7955" y="8840"/>
                  </a:cubicBezTo>
                  <a:lnTo>
                    <a:pt x="5704" y="8840"/>
                  </a:lnTo>
                  <a:cubicBezTo>
                    <a:pt x="5683" y="8836"/>
                    <a:pt x="5663" y="8834"/>
                    <a:pt x="5642" y="8834"/>
                  </a:cubicBezTo>
                  <a:cubicBezTo>
                    <a:pt x="5621" y="8834"/>
                    <a:pt x="5601" y="8836"/>
                    <a:pt x="5580" y="8840"/>
                  </a:cubicBezTo>
                  <a:lnTo>
                    <a:pt x="765" y="8840"/>
                  </a:lnTo>
                  <a:cubicBezTo>
                    <a:pt x="680" y="8840"/>
                    <a:pt x="613" y="8773"/>
                    <a:pt x="613" y="8689"/>
                  </a:cubicBezTo>
                  <a:lnTo>
                    <a:pt x="613" y="6976"/>
                  </a:lnTo>
                  <a:close/>
                  <a:moveTo>
                    <a:pt x="7694" y="9452"/>
                  </a:moveTo>
                  <a:lnTo>
                    <a:pt x="7694" y="9498"/>
                  </a:lnTo>
                  <a:cubicBezTo>
                    <a:pt x="7694" y="10029"/>
                    <a:pt x="7903" y="10539"/>
                    <a:pt x="8278" y="10916"/>
                  </a:cubicBezTo>
                  <a:lnTo>
                    <a:pt x="5354" y="10916"/>
                  </a:lnTo>
                  <a:cubicBezTo>
                    <a:pt x="5729" y="10539"/>
                    <a:pt x="5938" y="10030"/>
                    <a:pt x="5938" y="9498"/>
                  </a:cubicBezTo>
                  <a:lnTo>
                    <a:pt x="5938" y="9452"/>
                  </a:lnTo>
                  <a:close/>
                  <a:moveTo>
                    <a:pt x="755" y="1"/>
                  </a:moveTo>
                  <a:cubicBezTo>
                    <a:pt x="339" y="1"/>
                    <a:pt x="0" y="339"/>
                    <a:pt x="0" y="756"/>
                  </a:cubicBezTo>
                  <a:lnTo>
                    <a:pt x="0" y="8698"/>
                  </a:lnTo>
                  <a:cubicBezTo>
                    <a:pt x="0" y="9115"/>
                    <a:pt x="339" y="9452"/>
                    <a:pt x="755" y="9452"/>
                  </a:cubicBezTo>
                  <a:lnTo>
                    <a:pt x="5325" y="9452"/>
                  </a:lnTo>
                  <a:lnTo>
                    <a:pt x="5325" y="9498"/>
                  </a:lnTo>
                  <a:cubicBezTo>
                    <a:pt x="5325" y="10278"/>
                    <a:pt x="4694" y="10913"/>
                    <a:pt x="3914" y="10919"/>
                  </a:cubicBezTo>
                  <a:cubicBezTo>
                    <a:pt x="3766" y="10919"/>
                    <a:pt x="3632" y="11021"/>
                    <a:pt x="3607" y="11166"/>
                  </a:cubicBezTo>
                  <a:cubicBezTo>
                    <a:pt x="3573" y="11352"/>
                    <a:pt x="3716" y="11523"/>
                    <a:pt x="3905" y="11523"/>
                  </a:cubicBezTo>
                  <a:lnTo>
                    <a:pt x="3927" y="11523"/>
                  </a:lnTo>
                  <a:cubicBezTo>
                    <a:pt x="3947" y="11528"/>
                    <a:pt x="3967" y="11529"/>
                    <a:pt x="3988" y="11529"/>
                  </a:cubicBezTo>
                  <a:lnTo>
                    <a:pt x="9643" y="11529"/>
                  </a:lnTo>
                  <a:cubicBezTo>
                    <a:pt x="9665" y="11529"/>
                    <a:pt x="9685" y="11528"/>
                    <a:pt x="9705" y="11523"/>
                  </a:cubicBezTo>
                  <a:lnTo>
                    <a:pt x="9727" y="11523"/>
                  </a:lnTo>
                  <a:cubicBezTo>
                    <a:pt x="9916" y="11523"/>
                    <a:pt x="10059" y="11352"/>
                    <a:pt x="10025" y="11166"/>
                  </a:cubicBezTo>
                  <a:cubicBezTo>
                    <a:pt x="9999" y="11021"/>
                    <a:pt x="9866" y="10919"/>
                    <a:pt x="9718" y="10919"/>
                  </a:cubicBezTo>
                  <a:cubicBezTo>
                    <a:pt x="8938" y="10913"/>
                    <a:pt x="8307" y="10278"/>
                    <a:pt x="8307" y="9498"/>
                  </a:cubicBezTo>
                  <a:lnTo>
                    <a:pt x="8307" y="9452"/>
                  </a:lnTo>
                  <a:lnTo>
                    <a:pt x="12877" y="9452"/>
                  </a:lnTo>
                  <a:cubicBezTo>
                    <a:pt x="13293" y="9452"/>
                    <a:pt x="13632" y="9115"/>
                    <a:pt x="13632" y="8698"/>
                  </a:cubicBezTo>
                  <a:lnTo>
                    <a:pt x="13632" y="754"/>
                  </a:lnTo>
                  <a:cubicBezTo>
                    <a:pt x="13630" y="338"/>
                    <a:pt x="13293" y="2"/>
                    <a:pt x="12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4905725" y="2773775"/>
              <a:ext cx="76350" cy="76225"/>
            </a:xfrm>
            <a:custGeom>
              <a:avLst/>
              <a:gdLst/>
              <a:ahLst/>
              <a:cxnLst/>
              <a:rect l="l" t="t" r="r" b="b"/>
              <a:pathLst>
                <a:path w="3054" h="3049" extrusionOk="0">
                  <a:moveTo>
                    <a:pt x="848" y="849"/>
                  </a:moveTo>
                  <a:lnTo>
                    <a:pt x="2032" y="1329"/>
                  </a:lnTo>
                  <a:lnTo>
                    <a:pt x="1655" y="1529"/>
                  </a:lnTo>
                  <a:lnTo>
                    <a:pt x="1651" y="1529"/>
                  </a:lnTo>
                  <a:lnTo>
                    <a:pt x="1641" y="1537"/>
                  </a:lnTo>
                  <a:cubicBezTo>
                    <a:pt x="1636" y="1538"/>
                    <a:pt x="1631" y="1541"/>
                    <a:pt x="1627" y="1544"/>
                  </a:cubicBezTo>
                  <a:cubicBezTo>
                    <a:pt x="1619" y="1549"/>
                    <a:pt x="1611" y="1555"/>
                    <a:pt x="1603" y="1561"/>
                  </a:cubicBezTo>
                  <a:cubicBezTo>
                    <a:pt x="1600" y="1565"/>
                    <a:pt x="1597" y="1568"/>
                    <a:pt x="1594" y="1571"/>
                  </a:cubicBezTo>
                  <a:cubicBezTo>
                    <a:pt x="1591" y="1574"/>
                    <a:pt x="1586" y="1577"/>
                    <a:pt x="1581" y="1582"/>
                  </a:cubicBezTo>
                  <a:cubicBezTo>
                    <a:pt x="1567" y="1596"/>
                    <a:pt x="1553" y="1611"/>
                    <a:pt x="1542" y="1629"/>
                  </a:cubicBezTo>
                  <a:cubicBezTo>
                    <a:pt x="1539" y="1633"/>
                    <a:pt x="1536" y="1636"/>
                    <a:pt x="1534" y="1641"/>
                  </a:cubicBezTo>
                  <a:cubicBezTo>
                    <a:pt x="1531" y="1646"/>
                    <a:pt x="1530" y="1649"/>
                    <a:pt x="1527" y="1654"/>
                  </a:cubicBezTo>
                  <a:cubicBezTo>
                    <a:pt x="1527" y="1654"/>
                    <a:pt x="1527" y="1655"/>
                    <a:pt x="1525" y="1657"/>
                  </a:cubicBezTo>
                  <a:lnTo>
                    <a:pt x="1327" y="2033"/>
                  </a:lnTo>
                  <a:lnTo>
                    <a:pt x="848" y="849"/>
                  </a:lnTo>
                  <a:close/>
                  <a:moveTo>
                    <a:pt x="311" y="1"/>
                  </a:moveTo>
                  <a:cubicBezTo>
                    <a:pt x="307" y="1"/>
                    <a:pt x="304" y="1"/>
                    <a:pt x="300" y="1"/>
                  </a:cubicBezTo>
                  <a:lnTo>
                    <a:pt x="286" y="1"/>
                  </a:lnTo>
                  <a:cubicBezTo>
                    <a:pt x="282" y="1"/>
                    <a:pt x="276" y="1"/>
                    <a:pt x="271" y="3"/>
                  </a:cubicBezTo>
                  <a:lnTo>
                    <a:pt x="258" y="5"/>
                  </a:lnTo>
                  <a:cubicBezTo>
                    <a:pt x="252" y="5"/>
                    <a:pt x="247" y="6"/>
                    <a:pt x="241" y="6"/>
                  </a:cubicBezTo>
                  <a:cubicBezTo>
                    <a:pt x="237" y="8"/>
                    <a:pt x="232" y="9"/>
                    <a:pt x="227" y="9"/>
                  </a:cubicBezTo>
                  <a:cubicBezTo>
                    <a:pt x="222" y="11"/>
                    <a:pt x="218" y="12"/>
                    <a:pt x="213" y="14"/>
                  </a:cubicBezTo>
                  <a:cubicBezTo>
                    <a:pt x="208" y="16"/>
                    <a:pt x="202" y="17"/>
                    <a:pt x="198" y="19"/>
                  </a:cubicBezTo>
                  <a:lnTo>
                    <a:pt x="187" y="23"/>
                  </a:lnTo>
                  <a:lnTo>
                    <a:pt x="185" y="23"/>
                  </a:lnTo>
                  <a:lnTo>
                    <a:pt x="169" y="30"/>
                  </a:lnTo>
                  <a:lnTo>
                    <a:pt x="157" y="36"/>
                  </a:lnTo>
                  <a:cubicBezTo>
                    <a:pt x="154" y="37"/>
                    <a:pt x="149" y="40"/>
                    <a:pt x="146" y="44"/>
                  </a:cubicBezTo>
                  <a:cubicBezTo>
                    <a:pt x="141" y="45"/>
                    <a:pt x="137" y="48"/>
                    <a:pt x="132" y="51"/>
                  </a:cubicBezTo>
                  <a:lnTo>
                    <a:pt x="126" y="56"/>
                  </a:lnTo>
                  <a:cubicBezTo>
                    <a:pt x="112" y="65"/>
                    <a:pt x="99" y="76"/>
                    <a:pt x="87" y="89"/>
                  </a:cubicBezTo>
                  <a:cubicBezTo>
                    <a:pt x="82" y="92"/>
                    <a:pt x="77" y="97"/>
                    <a:pt x="74" y="101"/>
                  </a:cubicBezTo>
                  <a:cubicBezTo>
                    <a:pt x="70" y="106"/>
                    <a:pt x="70" y="108"/>
                    <a:pt x="66" y="109"/>
                  </a:cubicBezTo>
                  <a:cubicBezTo>
                    <a:pt x="65" y="112"/>
                    <a:pt x="60" y="118"/>
                    <a:pt x="56" y="125"/>
                  </a:cubicBezTo>
                  <a:cubicBezTo>
                    <a:pt x="52" y="129"/>
                    <a:pt x="51" y="129"/>
                    <a:pt x="49" y="133"/>
                  </a:cubicBezTo>
                  <a:cubicBezTo>
                    <a:pt x="48" y="136"/>
                    <a:pt x="45" y="142"/>
                    <a:pt x="42" y="145"/>
                  </a:cubicBezTo>
                  <a:cubicBezTo>
                    <a:pt x="38" y="150"/>
                    <a:pt x="37" y="154"/>
                    <a:pt x="34" y="159"/>
                  </a:cubicBezTo>
                  <a:cubicBezTo>
                    <a:pt x="32" y="164"/>
                    <a:pt x="31" y="167"/>
                    <a:pt x="29" y="170"/>
                  </a:cubicBezTo>
                  <a:cubicBezTo>
                    <a:pt x="26" y="175"/>
                    <a:pt x="23" y="181"/>
                    <a:pt x="21" y="186"/>
                  </a:cubicBezTo>
                  <a:cubicBezTo>
                    <a:pt x="21" y="187"/>
                    <a:pt x="21" y="187"/>
                    <a:pt x="21" y="187"/>
                  </a:cubicBezTo>
                  <a:cubicBezTo>
                    <a:pt x="20" y="192"/>
                    <a:pt x="18" y="195"/>
                    <a:pt x="18" y="198"/>
                  </a:cubicBezTo>
                  <a:cubicBezTo>
                    <a:pt x="17" y="201"/>
                    <a:pt x="13" y="209"/>
                    <a:pt x="12" y="214"/>
                  </a:cubicBezTo>
                  <a:cubicBezTo>
                    <a:pt x="10" y="218"/>
                    <a:pt x="10" y="223"/>
                    <a:pt x="9" y="228"/>
                  </a:cubicBezTo>
                  <a:cubicBezTo>
                    <a:pt x="7" y="232"/>
                    <a:pt x="6" y="237"/>
                    <a:pt x="6" y="242"/>
                  </a:cubicBezTo>
                  <a:cubicBezTo>
                    <a:pt x="4" y="248"/>
                    <a:pt x="3" y="253"/>
                    <a:pt x="3" y="257"/>
                  </a:cubicBezTo>
                  <a:cubicBezTo>
                    <a:pt x="1" y="262"/>
                    <a:pt x="1" y="267"/>
                    <a:pt x="1" y="271"/>
                  </a:cubicBezTo>
                  <a:cubicBezTo>
                    <a:pt x="1" y="276"/>
                    <a:pt x="1" y="282"/>
                    <a:pt x="1" y="287"/>
                  </a:cubicBezTo>
                  <a:lnTo>
                    <a:pt x="1" y="301"/>
                  </a:lnTo>
                  <a:lnTo>
                    <a:pt x="1" y="315"/>
                  </a:lnTo>
                  <a:lnTo>
                    <a:pt x="1" y="331"/>
                  </a:lnTo>
                  <a:cubicBezTo>
                    <a:pt x="1" y="335"/>
                    <a:pt x="3" y="340"/>
                    <a:pt x="3" y="345"/>
                  </a:cubicBezTo>
                  <a:cubicBezTo>
                    <a:pt x="4" y="349"/>
                    <a:pt x="4" y="356"/>
                    <a:pt x="6" y="360"/>
                  </a:cubicBezTo>
                  <a:cubicBezTo>
                    <a:pt x="6" y="365"/>
                    <a:pt x="7" y="370"/>
                    <a:pt x="9" y="374"/>
                  </a:cubicBezTo>
                  <a:cubicBezTo>
                    <a:pt x="10" y="379"/>
                    <a:pt x="10" y="384"/>
                    <a:pt x="12" y="388"/>
                  </a:cubicBezTo>
                  <a:cubicBezTo>
                    <a:pt x="13" y="393"/>
                    <a:pt x="15" y="399"/>
                    <a:pt x="18" y="404"/>
                  </a:cubicBezTo>
                  <a:cubicBezTo>
                    <a:pt x="20" y="409"/>
                    <a:pt x="20" y="410"/>
                    <a:pt x="21" y="415"/>
                  </a:cubicBezTo>
                  <a:lnTo>
                    <a:pt x="1012" y="2861"/>
                  </a:lnTo>
                  <a:cubicBezTo>
                    <a:pt x="1057" y="2969"/>
                    <a:pt x="1160" y="3042"/>
                    <a:pt x="1277" y="3048"/>
                  </a:cubicBezTo>
                  <a:lnTo>
                    <a:pt x="1293" y="3048"/>
                  </a:lnTo>
                  <a:cubicBezTo>
                    <a:pt x="1403" y="3048"/>
                    <a:pt x="1506" y="2986"/>
                    <a:pt x="1559" y="2888"/>
                  </a:cubicBezTo>
                  <a:lnTo>
                    <a:pt x="1871" y="2296"/>
                  </a:lnTo>
                  <a:lnTo>
                    <a:pt x="2357" y="2783"/>
                  </a:lnTo>
                  <a:cubicBezTo>
                    <a:pt x="2416" y="2841"/>
                    <a:pt x="2493" y="2871"/>
                    <a:pt x="2570" y="2871"/>
                  </a:cubicBezTo>
                  <a:cubicBezTo>
                    <a:pt x="2648" y="2871"/>
                    <a:pt x="2725" y="2841"/>
                    <a:pt x="2784" y="2783"/>
                  </a:cubicBezTo>
                  <a:cubicBezTo>
                    <a:pt x="2901" y="2664"/>
                    <a:pt x="2901" y="2474"/>
                    <a:pt x="2784" y="2356"/>
                  </a:cubicBezTo>
                  <a:lnTo>
                    <a:pt x="2297" y="1870"/>
                  </a:lnTo>
                  <a:lnTo>
                    <a:pt x="2889" y="1558"/>
                  </a:lnTo>
                  <a:cubicBezTo>
                    <a:pt x="2992" y="1504"/>
                    <a:pt x="3054" y="1395"/>
                    <a:pt x="3048" y="1279"/>
                  </a:cubicBezTo>
                  <a:cubicBezTo>
                    <a:pt x="3041" y="1161"/>
                    <a:pt x="2968" y="1058"/>
                    <a:pt x="2861" y="1014"/>
                  </a:cubicBezTo>
                  <a:lnTo>
                    <a:pt x="419" y="25"/>
                  </a:lnTo>
                  <a:lnTo>
                    <a:pt x="414" y="23"/>
                  </a:lnTo>
                  <a:lnTo>
                    <a:pt x="407" y="20"/>
                  </a:lnTo>
                  <a:cubicBezTo>
                    <a:pt x="400" y="17"/>
                    <a:pt x="394" y="16"/>
                    <a:pt x="388" y="14"/>
                  </a:cubicBezTo>
                  <a:lnTo>
                    <a:pt x="375" y="11"/>
                  </a:lnTo>
                  <a:cubicBezTo>
                    <a:pt x="371" y="9"/>
                    <a:pt x="364" y="8"/>
                    <a:pt x="358" y="6"/>
                  </a:cubicBezTo>
                  <a:cubicBezTo>
                    <a:pt x="354" y="6"/>
                    <a:pt x="350" y="5"/>
                    <a:pt x="346" y="5"/>
                  </a:cubicBezTo>
                  <a:cubicBezTo>
                    <a:pt x="341" y="5"/>
                    <a:pt x="335" y="3"/>
                    <a:pt x="330" y="3"/>
                  </a:cubicBezTo>
                  <a:cubicBezTo>
                    <a:pt x="327" y="2"/>
                    <a:pt x="325" y="2"/>
                    <a:pt x="323" y="2"/>
                  </a:cubicBezTo>
                  <a:cubicBezTo>
                    <a:pt x="320" y="2"/>
                    <a:pt x="318" y="2"/>
                    <a:pt x="316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4936700" y="2908225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408" y="1"/>
                  </a:moveTo>
                  <a:cubicBezTo>
                    <a:pt x="183" y="1"/>
                    <a:pt x="1" y="183"/>
                    <a:pt x="1" y="408"/>
                  </a:cubicBezTo>
                  <a:cubicBezTo>
                    <a:pt x="1" y="633"/>
                    <a:pt x="183" y="815"/>
                    <a:pt x="408" y="815"/>
                  </a:cubicBezTo>
                  <a:cubicBezTo>
                    <a:pt x="632" y="815"/>
                    <a:pt x="815" y="633"/>
                    <a:pt x="815" y="408"/>
                  </a:cubicBezTo>
                  <a:cubicBezTo>
                    <a:pt x="815" y="183"/>
                    <a:pt x="632" y="1"/>
                    <a:pt x="4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0" name="Google Shape;2097;p72">
            <a:extLst>
              <a:ext uri="{FF2B5EF4-FFF2-40B4-BE49-F238E27FC236}">
                <a16:creationId xmlns:a16="http://schemas.microsoft.com/office/drawing/2014/main" id="{624F88F0-123C-C4B6-491D-5A1554AB96C5}"/>
              </a:ext>
            </a:extLst>
          </p:cNvPr>
          <p:cNvSpPr/>
          <p:nvPr/>
        </p:nvSpPr>
        <p:spPr>
          <a:xfrm>
            <a:off x="6022112" y="3503809"/>
            <a:ext cx="780976" cy="613981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chemeClr val="tx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553;p65">
            <a:extLst>
              <a:ext uri="{FF2B5EF4-FFF2-40B4-BE49-F238E27FC236}">
                <a16:creationId xmlns:a16="http://schemas.microsoft.com/office/drawing/2014/main" id="{8AECF13E-04DA-8829-F200-512CCEB3EED2}"/>
              </a:ext>
            </a:extLst>
          </p:cNvPr>
          <p:cNvGrpSpPr/>
          <p:nvPr/>
        </p:nvGrpSpPr>
        <p:grpSpPr>
          <a:xfrm>
            <a:off x="8565096" y="2492875"/>
            <a:ext cx="658417" cy="608612"/>
            <a:chOff x="7152366" y="2134953"/>
            <a:chExt cx="454336" cy="379369"/>
          </a:xfrm>
        </p:grpSpPr>
        <p:sp>
          <p:nvSpPr>
            <p:cNvPr id="12" name="Google Shape;1554;p65">
              <a:extLst>
                <a:ext uri="{FF2B5EF4-FFF2-40B4-BE49-F238E27FC236}">
                  <a16:creationId xmlns:a16="http://schemas.microsoft.com/office/drawing/2014/main" id="{97B2B0F5-EFAE-51DC-AD06-D693C18351FB}"/>
                </a:ext>
              </a:extLst>
            </p:cNvPr>
            <p:cNvSpPr/>
            <p:nvPr/>
          </p:nvSpPr>
          <p:spPr>
            <a:xfrm>
              <a:off x="7211603" y="2134953"/>
              <a:ext cx="395100" cy="36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555;p65">
              <a:extLst>
                <a:ext uri="{FF2B5EF4-FFF2-40B4-BE49-F238E27FC236}">
                  <a16:creationId xmlns:a16="http://schemas.microsoft.com/office/drawing/2014/main" id="{4376792B-E7D6-9AF8-6D3A-67161725AC53}"/>
                </a:ext>
              </a:extLst>
            </p:cNvPr>
            <p:cNvGrpSpPr/>
            <p:nvPr/>
          </p:nvGrpSpPr>
          <p:grpSpPr>
            <a:xfrm>
              <a:off x="7152366" y="2276684"/>
              <a:ext cx="361172" cy="237638"/>
              <a:chOff x="6272250" y="2176550"/>
              <a:chExt cx="340825" cy="224250"/>
            </a:xfrm>
          </p:grpSpPr>
          <p:sp>
            <p:nvSpPr>
              <p:cNvPr id="14" name="Google Shape;1556;p65">
                <a:extLst>
                  <a:ext uri="{FF2B5EF4-FFF2-40B4-BE49-F238E27FC236}">
                    <a16:creationId xmlns:a16="http://schemas.microsoft.com/office/drawing/2014/main" id="{7F7769BD-4D44-0986-0CFC-21AEA5A82D5A}"/>
                  </a:ext>
                </a:extLst>
              </p:cNvPr>
              <p:cNvSpPr/>
              <p:nvPr/>
            </p:nvSpPr>
            <p:spPr>
              <a:xfrm>
                <a:off x="6272250" y="2176550"/>
                <a:ext cx="340825" cy="224250"/>
              </a:xfrm>
              <a:custGeom>
                <a:avLst/>
                <a:gdLst/>
                <a:ahLst/>
                <a:cxnLst/>
                <a:rect l="l" t="t" r="r" b="b"/>
                <a:pathLst>
                  <a:path w="13633" h="8970" extrusionOk="0">
                    <a:moveTo>
                      <a:pt x="6528" y="582"/>
                    </a:moveTo>
                    <a:cubicBezTo>
                      <a:pt x="7022" y="582"/>
                      <a:pt x="7518" y="709"/>
                      <a:pt x="7966" y="969"/>
                    </a:cubicBezTo>
                    <a:cubicBezTo>
                      <a:pt x="7584" y="1242"/>
                      <a:pt x="7381" y="1702"/>
                      <a:pt x="7440" y="2169"/>
                    </a:cubicBezTo>
                    <a:cubicBezTo>
                      <a:pt x="7459" y="2309"/>
                      <a:pt x="7579" y="2415"/>
                      <a:pt x="7721" y="2415"/>
                    </a:cubicBezTo>
                    <a:cubicBezTo>
                      <a:pt x="7734" y="2415"/>
                      <a:pt x="7746" y="2415"/>
                      <a:pt x="7759" y="2414"/>
                    </a:cubicBezTo>
                    <a:cubicBezTo>
                      <a:pt x="7913" y="2393"/>
                      <a:pt x="8024" y="2251"/>
                      <a:pt x="8003" y="2097"/>
                    </a:cubicBezTo>
                    <a:cubicBezTo>
                      <a:pt x="7955" y="1710"/>
                      <a:pt x="8228" y="1356"/>
                      <a:pt x="8615" y="1306"/>
                    </a:cubicBezTo>
                    <a:cubicBezTo>
                      <a:pt x="8629" y="1304"/>
                      <a:pt x="8643" y="1301"/>
                      <a:pt x="8657" y="1297"/>
                    </a:cubicBezTo>
                    <a:cubicBezTo>
                      <a:pt x="8776" y="1278"/>
                      <a:pt x="8894" y="1269"/>
                      <a:pt x="9014" y="1269"/>
                    </a:cubicBezTo>
                    <a:cubicBezTo>
                      <a:pt x="10198" y="1269"/>
                      <a:pt x="11208" y="2106"/>
                      <a:pt x="11456" y="3233"/>
                    </a:cubicBezTo>
                    <a:cubicBezTo>
                      <a:pt x="11453" y="3233"/>
                      <a:pt x="11451" y="3233"/>
                      <a:pt x="11448" y="3233"/>
                    </a:cubicBezTo>
                    <a:cubicBezTo>
                      <a:pt x="10852" y="3233"/>
                      <a:pt x="10318" y="3600"/>
                      <a:pt x="10102" y="4156"/>
                    </a:cubicBezTo>
                    <a:cubicBezTo>
                      <a:pt x="10042" y="4304"/>
                      <a:pt x="10116" y="4471"/>
                      <a:pt x="10264" y="4529"/>
                    </a:cubicBezTo>
                    <a:cubicBezTo>
                      <a:pt x="10297" y="4542"/>
                      <a:pt x="10332" y="4548"/>
                      <a:pt x="10365" y="4548"/>
                    </a:cubicBezTo>
                    <a:cubicBezTo>
                      <a:pt x="10481" y="4548"/>
                      <a:pt x="10590" y="4477"/>
                      <a:pt x="10632" y="4360"/>
                    </a:cubicBezTo>
                    <a:cubicBezTo>
                      <a:pt x="10765" y="4016"/>
                      <a:pt x="11095" y="3799"/>
                      <a:pt x="11451" y="3799"/>
                    </a:cubicBezTo>
                    <a:cubicBezTo>
                      <a:pt x="11513" y="3799"/>
                      <a:pt x="11576" y="3806"/>
                      <a:pt x="11638" y="3819"/>
                    </a:cubicBezTo>
                    <a:cubicBezTo>
                      <a:pt x="11660" y="3836"/>
                      <a:pt x="11685" y="3849"/>
                      <a:pt x="11712" y="3857"/>
                    </a:cubicBezTo>
                    <a:cubicBezTo>
                      <a:pt x="12610" y="4158"/>
                      <a:pt x="13156" y="5064"/>
                      <a:pt x="13005" y="5999"/>
                    </a:cubicBezTo>
                    <a:cubicBezTo>
                      <a:pt x="12854" y="6933"/>
                      <a:pt x="12047" y="7619"/>
                      <a:pt x="11100" y="7621"/>
                    </a:cubicBezTo>
                    <a:lnTo>
                      <a:pt x="11100" y="7623"/>
                    </a:lnTo>
                    <a:cubicBezTo>
                      <a:pt x="10755" y="7621"/>
                      <a:pt x="10415" y="7527"/>
                      <a:pt x="10117" y="7351"/>
                    </a:cubicBezTo>
                    <a:cubicBezTo>
                      <a:pt x="10072" y="7325"/>
                      <a:pt x="10021" y="7311"/>
                      <a:pt x="9968" y="7311"/>
                    </a:cubicBezTo>
                    <a:lnTo>
                      <a:pt x="7724" y="7311"/>
                    </a:lnTo>
                    <a:cubicBezTo>
                      <a:pt x="7930" y="6777"/>
                      <a:pt x="7802" y="6173"/>
                      <a:pt x="7398" y="5769"/>
                    </a:cubicBezTo>
                    <a:cubicBezTo>
                      <a:pt x="7343" y="5713"/>
                      <a:pt x="7270" y="5686"/>
                      <a:pt x="7198" y="5686"/>
                    </a:cubicBezTo>
                    <a:cubicBezTo>
                      <a:pt x="7115" y="5686"/>
                      <a:pt x="7033" y="5722"/>
                      <a:pt x="6977" y="5793"/>
                    </a:cubicBezTo>
                    <a:cubicBezTo>
                      <a:pt x="6886" y="5906"/>
                      <a:pt x="6897" y="6070"/>
                      <a:pt x="6999" y="6172"/>
                    </a:cubicBezTo>
                    <a:cubicBezTo>
                      <a:pt x="7317" y="6491"/>
                      <a:pt x="7340" y="7000"/>
                      <a:pt x="7053" y="7346"/>
                    </a:cubicBezTo>
                    <a:cubicBezTo>
                      <a:pt x="7030" y="7359"/>
                      <a:pt x="7010" y="7374"/>
                      <a:pt x="6991" y="7392"/>
                    </a:cubicBezTo>
                    <a:cubicBezTo>
                      <a:pt x="6324" y="8030"/>
                      <a:pt x="5457" y="8357"/>
                      <a:pt x="4585" y="8357"/>
                    </a:cubicBezTo>
                    <a:cubicBezTo>
                      <a:pt x="3896" y="8357"/>
                      <a:pt x="3204" y="8153"/>
                      <a:pt x="2604" y="7736"/>
                    </a:cubicBezTo>
                    <a:cubicBezTo>
                      <a:pt x="2596" y="7730"/>
                      <a:pt x="2587" y="7725"/>
                      <a:pt x="2579" y="7721"/>
                    </a:cubicBezTo>
                    <a:cubicBezTo>
                      <a:pt x="2191" y="7270"/>
                      <a:pt x="2213" y="6598"/>
                      <a:pt x="2631" y="6175"/>
                    </a:cubicBezTo>
                    <a:cubicBezTo>
                      <a:pt x="2735" y="6072"/>
                      <a:pt x="2745" y="5908"/>
                      <a:pt x="2656" y="5793"/>
                    </a:cubicBezTo>
                    <a:cubicBezTo>
                      <a:pt x="2599" y="5722"/>
                      <a:pt x="2517" y="5686"/>
                      <a:pt x="2434" y="5686"/>
                    </a:cubicBezTo>
                    <a:cubicBezTo>
                      <a:pt x="2362" y="5686"/>
                      <a:pt x="2289" y="5714"/>
                      <a:pt x="2233" y="5769"/>
                    </a:cubicBezTo>
                    <a:cubicBezTo>
                      <a:pt x="1759" y="6245"/>
                      <a:pt x="1607" y="6955"/>
                      <a:pt x="1846" y="7584"/>
                    </a:cubicBezTo>
                    <a:cubicBezTo>
                      <a:pt x="1264" y="7385"/>
                      <a:pt x="819" y="6910"/>
                      <a:pt x="659" y="6315"/>
                    </a:cubicBezTo>
                    <a:cubicBezTo>
                      <a:pt x="500" y="5722"/>
                      <a:pt x="648" y="5087"/>
                      <a:pt x="1052" y="4626"/>
                    </a:cubicBezTo>
                    <a:cubicBezTo>
                      <a:pt x="1092" y="4580"/>
                      <a:pt x="1117" y="4523"/>
                      <a:pt x="1124" y="4463"/>
                    </a:cubicBezTo>
                    <a:cubicBezTo>
                      <a:pt x="1297" y="2986"/>
                      <a:pt x="2389" y="1782"/>
                      <a:pt x="3843" y="1465"/>
                    </a:cubicBezTo>
                    <a:lnTo>
                      <a:pt x="3843" y="1465"/>
                    </a:lnTo>
                    <a:cubicBezTo>
                      <a:pt x="3607" y="2075"/>
                      <a:pt x="3754" y="2766"/>
                      <a:pt x="4217" y="3229"/>
                    </a:cubicBezTo>
                    <a:cubicBezTo>
                      <a:pt x="4273" y="3285"/>
                      <a:pt x="4346" y="3313"/>
                      <a:pt x="4418" y="3313"/>
                    </a:cubicBezTo>
                    <a:cubicBezTo>
                      <a:pt x="4505" y="3313"/>
                      <a:pt x="4591" y="3273"/>
                      <a:pt x="4648" y="3195"/>
                    </a:cubicBezTo>
                    <a:cubicBezTo>
                      <a:pt x="4729" y="3081"/>
                      <a:pt x="4715" y="2925"/>
                      <a:pt x="4617" y="2825"/>
                    </a:cubicBezTo>
                    <a:cubicBezTo>
                      <a:pt x="4214" y="2423"/>
                      <a:pt x="4192" y="1779"/>
                      <a:pt x="4564" y="1350"/>
                    </a:cubicBezTo>
                    <a:cubicBezTo>
                      <a:pt x="4582" y="1339"/>
                      <a:pt x="4599" y="1326"/>
                      <a:pt x="4615" y="1312"/>
                    </a:cubicBezTo>
                    <a:cubicBezTo>
                      <a:pt x="5154" y="830"/>
                      <a:pt x="5839" y="582"/>
                      <a:pt x="6528" y="582"/>
                    </a:cubicBezTo>
                    <a:close/>
                    <a:moveTo>
                      <a:pt x="6528" y="0"/>
                    </a:moveTo>
                    <a:cubicBezTo>
                      <a:pt x="5734" y="0"/>
                      <a:pt x="4942" y="272"/>
                      <a:pt x="4298" y="813"/>
                    </a:cubicBezTo>
                    <a:cubicBezTo>
                      <a:pt x="2376" y="947"/>
                      <a:pt x="810" y="2410"/>
                      <a:pt x="543" y="4320"/>
                    </a:cubicBezTo>
                    <a:cubicBezTo>
                      <a:pt x="192" y="4754"/>
                      <a:pt x="0" y="5295"/>
                      <a:pt x="0" y="5853"/>
                    </a:cubicBezTo>
                    <a:cubicBezTo>
                      <a:pt x="0" y="7162"/>
                      <a:pt x="1041" y="8239"/>
                      <a:pt x="2341" y="8293"/>
                    </a:cubicBezTo>
                    <a:cubicBezTo>
                      <a:pt x="3025" y="8747"/>
                      <a:pt x="3807" y="8970"/>
                      <a:pt x="4586" y="8970"/>
                    </a:cubicBezTo>
                    <a:cubicBezTo>
                      <a:pt x="5569" y="8970"/>
                      <a:pt x="6546" y="8615"/>
                      <a:pt x="7315" y="7922"/>
                    </a:cubicBezTo>
                    <a:lnTo>
                      <a:pt x="9890" y="7922"/>
                    </a:lnTo>
                    <a:cubicBezTo>
                      <a:pt x="10261" y="8126"/>
                      <a:pt x="10677" y="8234"/>
                      <a:pt x="11102" y="8234"/>
                    </a:cubicBezTo>
                    <a:cubicBezTo>
                      <a:pt x="12496" y="8234"/>
                      <a:pt x="13630" y="7100"/>
                      <a:pt x="13630" y="5705"/>
                    </a:cubicBezTo>
                    <a:cubicBezTo>
                      <a:pt x="13632" y="4688"/>
                      <a:pt x="13022" y="3769"/>
                      <a:pt x="12086" y="3376"/>
                    </a:cubicBezTo>
                    <a:cubicBezTo>
                      <a:pt x="11880" y="1836"/>
                      <a:pt x="10567" y="687"/>
                      <a:pt x="9014" y="687"/>
                    </a:cubicBezTo>
                    <a:cubicBezTo>
                      <a:pt x="8886" y="687"/>
                      <a:pt x="8760" y="696"/>
                      <a:pt x="8632" y="713"/>
                    </a:cubicBezTo>
                    <a:cubicBezTo>
                      <a:pt x="8010" y="237"/>
                      <a:pt x="7268" y="0"/>
                      <a:pt x="65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57;p65">
                <a:extLst>
                  <a:ext uri="{FF2B5EF4-FFF2-40B4-BE49-F238E27FC236}">
                    <a16:creationId xmlns:a16="http://schemas.microsoft.com/office/drawing/2014/main" id="{849A27FA-710A-5D56-F0B6-E44976E6A875}"/>
                  </a:ext>
                </a:extLst>
              </p:cNvPr>
              <p:cNvSpPr/>
              <p:nvPr/>
            </p:nvSpPr>
            <p:spPr>
              <a:xfrm>
                <a:off x="6538150" y="2309325"/>
                <a:ext cx="33500" cy="3312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325" extrusionOk="0">
                    <a:moveTo>
                      <a:pt x="1056" y="1"/>
                    </a:moveTo>
                    <a:cubicBezTo>
                      <a:pt x="1053" y="1"/>
                      <a:pt x="1050" y="1"/>
                      <a:pt x="1048" y="1"/>
                    </a:cubicBezTo>
                    <a:cubicBezTo>
                      <a:pt x="470" y="1"/>
                      <a:pt x="1" y="471"/>
                      <a:pt x="1" y="1048"/>
                    </a:cubicBezTo>
                    <a:cubicBezTo>
                      <a:pt x="4" y="1202"/>
                      <a:pt x="130" y="1324"/>
                      <a:pt x="283" y="1324"/>
                    </a:cubicBezTo>
                    <a:cubicBezTo>
                      <a:pt x="438" y="1324"/>
                      <a:pt x="564" y="1202"/>
                      <a:pt x="567" y="1048"/>
                    </a:cubicBezTo>
                    <a:cubicBezTo>
                      <a:pt x="567" y="783"/>
                      <a:pt x="782" y="567"/>
                      <a:pt x="1048" y="567"/>
                    </a:cubicBezTo>
                    <a:cubicBezTo>
                      <a:pt x="1050" y="567"/>
                      <a:pt x="1053" y="568"/>
                      <a:pt x="1056" y="568"/>
                    </a:cubicBezTo>
                    <a:cubicBezTo>
                      <a:pt x="1213" y="568"/>
                      <a:pt x="1339" y="441"/>
                      <a:pt x="1339" y="283"/>
                    </a:cubicBezTo>
                    <a:cubicBezTo>
                      <a:pt x="1339" y="127"/>
                      <a:pt x="1213" y="1"/>
                      <a:pt x="1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558;p65">
                <a:extLst>
                  <a:ext uri="{FF2B5EF4-FFF2-40B4-BE49-F238E27FC236}">
                    <a16:creationId xmlns:a16="http://schemas.microsoft.com/office/drawing/2014/main" id="{E42775AA-CE44-68BF-48FB-929C2B01C8AA}"/>
                  </a:ext>
                </a:extLst>
              </p:cNvPr>
              <p:cNvSpPr/>
              <p:nvPr/>
            </p:nvSpPr>
            <p:spPr>
              <a:xfrm>
                <a:off x="6369950" y="2300850"/>
                <a:ext cx="38050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522" extrusionOk="0">
                    <a:moveTo>
                      <a:pt x="1245" y="0"/>
                    </a:moveTo>
                    <a:cubicBezTo>
                      <a:pt x="557" y="0"/>
                      <a:pt x="0" y="557"/>
                      <a:pt x="0" y="1243"/>
                    </a:cubicBezTo>
                    <a:cubicBezTo>
                      <a:pt x="3" y="1398"/>
                      <a:pt x="130" y="1521"/>
                      <a:pt x="284" y="1521"/>
                    </a:cubicBezTo>
                    <a:cubicBezTo>
                      <a:pt x="437" y="1521"/>
                      <a:pt x="564" y="1398"/>
                      <a:pt x="568" y="1243"/>
                    </a:cubicBezTo>
                    <a:cubicBezTo>
                      <a:pt x="568" y="871"/>
                      <a:pt x="871" y="568"/>
                      <a:pt x="1245" y="566"/>
                    </a:cubicBezTo>
                    <a:cubicBezTo>
                      <a:pt x="1398" y="563"/>
                      <a:pt x="1521" y="437"/>
                      <a:pt x="1521" y="282"/>
                    </a:cubicBezTo>
                    <a:cubicBezTo>
                      <a:pt x="1521" y="130"/>
                      <a:pt x="1398" y="3"/>
                      <a:pt x="12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559;p65">
                <a:extLst>
                  <a:ext uri="{FF2B5EF4-FFF2-40B4-BE49-F238E27FC236}">
                    <a16:creationId xmlns:a16="http://schemas.microsoft.com/office/drawing/2014/main" id="{F1208191-2026-0A64-A762-73E917619B20}"/>
                  </a:ext>
                </a:extLst>
              </p:cNvPr>
              <p:cNvSpPr/>
              <p:nvPr/>
            </p:nvSpPr>
            <p:spPr>
              <a:xfrm>
                <a:off x="6431575" y="2256125"/>
                <a:ext cx="55875" cy="3195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1278" extrusionOk="0">
                    <a:moveTo>
                      <a:pt x="813" y="0"/>
                    </a:moveTo>
                    <a:cubicBezTo>
                      <a:pt x="610" y="0"/>
                      <a:pt x="404" y="42"/>
                      <a:pt x="206" y="131"/>
                    </a:cubicBezTo>
                    <a:cubicBezTo>
                      <a:pt x="64" y="195"/>
                      <a:pt x="0" y="363"/>
                      <a:pt x="64" y="505"/>
                    </a:cubicBezTo>
                    <a:cubicBezTo>
                      <a:pt x="111" y="611"/>
                      <a:pt x="215" y="673"/>
                      <a:pt x="323" y="673"/>
                    </a:cubicBezTo>
                    <a:cubicBezTo>
                      <a:pt x="362" y="673"/>
                      <a:pt x="401" y="665"/>
                      <a:pt x="439" y="649"/>
                    </a:cubicBezTo>
                    <a:cubicBezTo>
                      <a:pt x="561" y="594"/>
                      <a:pt x="689" y="568"/>
                      <a:pt x="815" y="568"/>
                    </a:cubicBezTo>
                    <a:cubicBezTo>
                      <a:pt x="1165" y="568"/>
                      <a:pt x="1500" y="769"/>
                      <a:pt x="1654" y="1110"/>
                    </a:cubicBezTo>
                    <a:cubicBezTo>
                      <a:pt x="1701" y="1215"/>
                      <a:pt x="1804" y="1277"/>
                      <a:pt x="1912" y="1277"/>
                    </a:cubicBezTo>
                    <a:cubicBezTo>
                      <a:pt x="1951" y="1277"/>
                      <a:pt x="1990" y="1269"/>
                      <a:pt x="2028" y="1252"/>
                    </a:cubicBezTo>
                    <a:cubicBezTo>
                      <a:pt x="2172" y="1188"/>
                      <a:pt x="2234" y="1020"/>
                      <a:pt x="2170" y="878"/>
                    </a:cubicBezTo>
                    <a:cubicBezTo>
                      <a:pt x="1922" y="327"/>
                      <a:pt x="1381" y="0"/>
                      <a:pt x="8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" name="Google Shape;1644;p65">
            <a:extLst>
              <a:ext uri="{FF2B5EF4-FFF2-40B4-BE49-F238E27FC236}">
                <a16:creationId xmlns:a16="http://schemas.microsoft.com/office/drawing/2014/main" id="{1C4454BA-D8C3-AC44-45FB-76B3FDFF276F}"/>
              </a:ext>
            </a:extLst>
          </p:cNvPr>
          <p:cNvGrpSpPr/>
          <p:nvPr/>
        </p:nvGrpSpPr>
        <p:grpSpPr>
          <a:xfrm rot="404602">
            <a:off x="10301953" y="5082134"/>
            <a:ext cx="1009560" cy="1127124"/>
            <a:chOff x="4838213" y="2105187"/>
            <a:chExt cx="395100" cy="441110"/>
          </a:xfrm>
        </p:grpSpPr>
        <p:sp>
          <p:nvSpPr>
            <p:cNvPr id="19" name="Google Shape;1645;p65">
              <a:extLst>
                <a:ext uri="{FF2B5EF4-FFF2-40B4-BE49-F238E27FC236}">
                  <a16:creationId xmlns:a16="http://schemas.microsoft.com/office/drawing/2014/main" id="{BD93D55C-929A-1E47-E23E-A99C39384705}"/>
                </a:ext>
              </a:extLst>
            </p:cNvPr>
            <p:cNvSpPr/>
            <p:nvPr/>
          </p:nvSpPr>
          <p:spPr>
            <a:xfrm>
              <a:off x="4838213" y="2105187"/>
              <a:ext cx="395100" cy="368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1646;p65">
              <a:extLst>
                <a:ext uri="{FF2B5EF4-FFF2-40B4-BE49-F238E27FC236}">
                  <a16:creationId xmlns:a16="http://schemas.microsoft.com/office/drawing/2014/main" id="{76A4E593-3C07-C049-D6A5-F16F6F08EC54}"/>
                </a:ext>
              </a:extLst>
            </p:cNvPr>
            <p:cNvGrpSpPr/>
            <p:nvPr/>
          </p:nvGrpSpPr>
          <p:grpSpPr>
            <a:xfrm>
              <a:off x="4843035" y="2185177"/>
              <a:ext cx="233055" cy="361119"/>
              <a:chOff x="4075875" y="2127675"/>
              <a:chExt cx="219925" cy="340775"/>
            </a:xfrm>
          </p:grpSpPr>
          <p:sp>
            <p:nvSpPr>
              <p:cNvPr id="21" name="Google Shape;1647;p65">
                <a:extLst>
                  <a:ext uri="{FF2B5EF4-FFF2-40B4-BE49-F238E27FC236}">
                    <a16:creationId xmlns:a16="http://schemas.microsoft.com/office/drawing/2014/main" id="{CBA54CC9-5E0F-6E87-4ED2-3A802081B539}"/>
                  </a:ext>
                </a:extLst>
              </p:cNvPr>
              <p:cNvSpPr/>
              <p:nvPr/>
            </p:nvSpPr>
            <p:spPr>
              <a:xfrm>
                <a:off x="4105950" y="2157700"/>
                <a:ext cx="88275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741" extrusionOk="0">
                    <a:moveTo>
                      <a:pt x="3198" y="1"/>
                    </a:moveTo>
                    <a:cubicBezTo>
                      <a:pt x="1436" y="1"/>
                      <a:pt x="0" y="1526"/>
                      <a:pt x="0" y="3400"/>
                    </a:cubicBezTo>
                    <a:cubicBezTo>
                      <a:pt x="2" y="3589"/>
                      <a:pt x="153" y="3740"/>
                      <a:pt x="340" y="3740"/>
                    </a:cubicBezTo>
                    <a:cubicBezTo>
                      <a:pt x="529" y="3740"/>
                      <a:pt x="681" y="3589"/>
                      <a:pt x="681" y="3400"/>
                    </a:cubicBezTo>
                    <a:cubicBezTo>
                      <a:pt x="681" y="1901"/>
                      <a:pt x="1810" y="681"/>
                      <a:pt x="3198" y="681"/>
                    </a:cubicBezTo>
                    <a:cubicBezTo>
                      <a:pt x="3382" y="676"/>
                      <a:pt x="3531" y="526"/>
                      <a:pt x="3531" y="341"/>
                    </a:cubicBezTo>
                    <a:cubicBezTo>
                      <a:pt x="3531" y="157"/>
                      <a:pt x="3382" y="5"/>
                      <a:pt x="3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48;p65">
                <a:extLst>
                  <a:ext uri="{FF2B5EF4-FFF2-40B4-BE49-F238E27FC236}">
                    <a16:creationId xmlns:a16="http://schemas.microsoft.com/office/drawing/2014/main" id="{83C1AB9E-96B2-F991-18CA-2A6120B6FAB7}"/>
                  </a:ext>
                </a:extLst>
              </p:cNvPr>
              <p:cNvSpPr/>
              <p:nvPr/>
            </p:nvSpPr>
            <p:spPr>
              <a:xfrm>
                <a:off x="4139375" y="2208175"/>
                <a:ext cx="931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5513" extrusionOk="0">
                    <a:moveTo>
                      <a:pt x="1710" y="1646"/>
                    </a:moveTo>
                    <a:lnTo>
                      <a:pt x="1626" y="2270"/>
                    </a:lnTo>
                    <a:cubicBezTo>
                      <a:pt x="1612" y="2378"/>
                      <a:pt x="1659" y="2487"/>
                      <a:pt x="1746" y="2553"/>
                    </a:cubicBezTo>
                    <a:cubicBezTo>
                      <a:pt x="1800" y="2590"/>
                      <a:pt x="1863" y="2610"/>
                      <a:pt x="1928" y="2610"/>
                    </a:cubicBezTo>
                    <a:cubicBezTo>
                      <a:pt x="1930" y="2610"/>
                      <a:pt x="1932" y="2610"/>
                      <a:pt x="1935" y="2610"/>
                    </a:cubicBezTo>
                    <a:lnTo>
                      <a:pt x="2816" y="2610"/>
                    </a:lnTo>
                    <a:lnTo>
                      <a:pt x="2014" y="3868"/>
                    </a:lnTo>
                    <a:lnTo>
                      <a:pt x="2097" y="3244"/>
                    </a:lnTo>
                    <a:cubicBezTo>
                      <a:pt x="2111" y="3134"/>
                      <a:pt x="2066" y="3027"/>
                      <a:pt x="1977" y="2961"/>
                    </a:cubicBezTo>
                    <a:cubicBezTo>
                      <a:pt x="1924" y="2924"/>
                      <a:pt x="1860" y="2904"/>
                      <a:pt x="1795" y="2904"/>
                    </a:cubicBezTo>
                    <a:cubicBezTo>
                      <a:pt x="1793" y="2904"/>
                      <a:pt x="1790" y="2904"/>
                      <a:pt x="1788" y="2904"/>
                    </a:cubicBezTo>
                    <a:lnTo>
                      <a:pt x="905" y="2904"/>
                    </a:lnTo>
                    <a:lnTo>
                      <a:pt x="1710" y="1646"/>
                    </a:lnTo>
                    <a:close/>
                    <a:moveTo>
                      <a:pt x="2194" y="1"/>
                    </a:moveTo>
                    <a:cubicBezTo>
                      <a:pt x="2092" y="1"/>
                      <a:pt x="1994" y="52"/>
                      <a:pt x="1936" y="142"/>
                    </a:cubicBezTo>
                    <a:lnTo>
                      <a:pt x="80" y="3046"/>
                    </a:lnTo>
                    <a:cubicBezTo>
                      <a:pt x="0" y="3170"/>
                      <a:pt x="21" y="3333"/>
                      <a:pt x="128" y="3434"/>
                    </a:cubicBezTo>
                    <a:cubicBezTo>
                      <a:pt x="184" y="3486"/>
                      <a:pt x="259" y="3515"/>
                      <a:pt x="336" y="3515"/>
                    </a:cubicBezTo>
                    <a:cubicBezTo>
                      <a:pt x="338" y="3515"/>
                      <a:pt x="340" y="3515"/>
                      <a:pt x="342" y="3515"/>
                    </a:cubicBezTo>
                    <a:lnTo>
                      <a:pt x="1448" y="3515"/>
                    </a:lnTo>
                    <a:lnTo>
                      <a:pt x="1228" y="5167"/>
                    </a:lnTo>
                    <a:cubicBezTo>
                      <a:pt x="1209" y="5309"/>
                      <a:pt x="1290" y="5445"/>
                      <a:pt x="1425" y="5493"/>
                    </a:cubicBezTo>
                    <a:cubicBezTo>
                      <a:pt x="1459" y="5506"/>
                      <a:pt x="1495" y="5512"/>
                      <a:pt x="1530" y="5512"/>
                    </a:cubicBezTo>
                    <a:cubicBezTo>
                      <a:pt x="1632" y="5512"/>
                      <a:pt x="1730" y="5461"/>
                      <a:pt x="1787" y="5372"/>
                    </a:cubicBezTo>
                    <a:lnTo>
                      <a:pt x="3645" y="2468"/>
                    </a:lnTo>
                    <a:cubicBezTo>
                      <a:pt x="3724" y="2344"/>
                      <a:pt x="3704" y="2181"/>
                      <a:pt x="3596" y="2080"/>
                    </a:cubicBezTo>
                    <a:cubicBezTo>
                      <a:pt x="3540" y="2028"/>
                      <a:pt x="3464" y="1999"/>
                      <a:pt x="3388" y="1999"/>
                    </a:cubicBezTo>
                    <a:cubicBezTo>
                      <a:pt x="3386" y="1999"/>
                      <a:pt x="3384" y="1999"/>
                      <a:pt x="3382" y="1999"/>
                    </a:cubicBezTo>
                    <a:lnTo>
                      <a:pt x="2276" y="1999"/>
                    </a:lnTo>
                    <a:lnTo>
                      <a:pt x="2496" y="347"/>
                    </a:lnTo>
                    <a:cubicBezTo>
                      <a:pt x="2515" y="205"/>
                      <a:pt x="2434" y="69"/>
                      <a:pt x="2298" y="19"/>
                    </a:cubicBezTo>
                    <a:cubicBezTo>
                      <a:pt x="2264" y="7"/>
                      <a:pt x="2229" y="1"/>
                      <a:pt x="2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49;p65">
                <a:extLst>
                  <a:ext uri="{FF2B5EF4-FFF2-40B4-BE49-F238E27FC236}">
                    <a16:creationId xmlns:a16="http://schemas.microsoft.com/office/drawing/2014/main" id="{ADCCFB84-36B7-C63B-2E79-2B6C8CC20729}"/>
                  </a:ext>
                </a:extLst>
              </p:cNvPr>
              <p:cNvSpPr/>
              <p:nvPr/>
            </p:nvSpPr>
            <p:spPr>
              <a:xfrm>
                <a:off x="4075875" y="2127675"/>
                <a:ext cx="219925" cy="340775"/>
              </a:xfrm>
              <a:custGeom>
                <a:avLst/>
                <a:gdLst/>
                <a:ahLst/>
                <a:cxnLst/>
                <a:rect l="l" t="t" r="r" b="b"/>
                <a:pathLst>
                  <a:path w="8797" h="13631" extrusionOk="0">
                    <a:moveTo>
                      <a:pt x="4401" y="701"/>
                    </a:moveTo>
                    <a:cubicBezTo>
                      <a:pt x="6443" y="701"/>
                      <a:pt x="8108" y="2454"/>
                      <a:pt x="8108" y="4610"/>
                    </a:cubicBezTo>
                    <a:cubicBezTo>
                      <a:pt x="8108" y="5634"/>
                      <a:pt x="7723" y="6785"/>
                      <a:pt x="7078" y="7691"/>
                    </a:cubicBezTo>
                    <a:lnTo>
                      <a:pt x="7077" y="7691"/>
                    </a:lnTo>
                    <a:cubicBezTo>
                      <a:pt x="6450" y="8573"/>
                      <a:pt x="6108" y="9556"/>
                      <a:pt x="6086" y="10543"/>
                    </a:cubicBezTo>
                    <a:lnTo>
                      <a:pt x="2717" y="10543"/>
                    </a:lnTo>
                    <a:cubicBezTo>
                      <a:pt x="2695" y="9556"/>
                      <a:pt x="2353" y="8573"/>
                      <a:pt x="1726" y="7691"/>
                    </a:cubicBezTo>
                    <a:cubicBezTo>
                      <a:pt x="1080" y="6785"/>
                      <a:pt x="695" y="5634"/>
                      <a:pt x="695" y="4610"/>
                    </a:cubicBezTo>
                    <a:cubicBezTo>
                      <a:pt x="696" y="2454"/>
                      <a:pt x="2358" y="701"/>
                      <a:pt x="4401" y="701"/>
                    </a:cubicBezTo>
                    <a:close/>
                    <a:moveTo>
                      <a:pt x="6075" y="11208"/>
                    </a:moveTo>
                    <a:lnTo>
                      <a:pt x="6075" y="11741"/>
                    </a:lnTo>
                    <a:lnTo>
                      <a:pt x="4409" y="11741"/>
                    </a:lnTo>
                    <a:cubicBezTo>
                      <a:pt x="4408" y="11741"/>
                      <a:pt x="4407" y="11741"/>
                      <a:pt x="4406" y="11741"/>
                    </a:cubicBezTo>
                    <a:cubicBezTo>
                      <a:pt x="4216" y="11741"/>
                      <a:pt x="4061" y="11895"/>
                      <a:pt x="4061" y="12084"/>
                    </a:cubicBezTo>
                    <a:cubicBezTo>
                      <a:pt x="4060" y="12276"/>
                      <a:pt x="4214" y="12432"/>
                      <a:pt x="4405" y="12432"/>
                    </a:cubicBezTo>
                    <a:lnTo>
                      <a:pt x="6075" y="12432"/>
                    </a:lnTo>
                    <a:lnTo>
                      <a:pt x="6075" y="12796"/>
                    </a:lnTo>
                    <a:cubicBezTo>
                      <a:pt x="6075" y="12889"/>
                      <a:pt x="5999" y="12966"/>
                      <a:pt x="5905" y="12966"/>
                    </a:cubicBezTo>
                    <a:lnTo>
                      <a:pt x="2891" y="12966"/>
                    </a:lnTo>
                    <a:cubicBezTo>
                      <a:pt x="2798" y="12966"/>
                      <a:pt x="2721" y="12889"/>
                      <a:pt x="2721" y="12796"/>
                    </a:cubicBezTo>
                    <a:lnTo>
                      <a:pt x="2721" y="11208"/>
                    </a:lnTo>
                    <a:close/>
                    <a:moveTo>
                      <a:pt x="4398" y="1"/>
                    </a:moveTo>
                    <a:cubicBezTo>
                      <a:pt x="1974" y="1"/>
                      <a:pt x="1" y="2060"/>
                      <a:pt x="1" y="4590"/>
                    </a:cubicBezTo>
                    <a:cubicBezTo>
                      <a:pt x="1" y="5766"/>
                      <a:pt x="423" y="7035"/>
                      <a:pt x="1160" y="8066"/>
                    </a:cubicBezTo>
                    <a:cubicBezTo>
                      <a:pt x="1729" y="8861"/>
                      <a:pt x="2029" y="9748"/>
                      <a:pt x="2029" y="10627"/>
                    </a:cubicBezTo>
                    <a:lnTo>
                      <a:pt x="2029" y="12780"/>
                    </a:lnTo>
                    <a:cubicBezTo>
                      <a:pt x="2029" y="13250"/>
                      <a:pt x="2409" y="13630"/>
                      <a:pt x="2879" y="13630"/>
                    </a:cubicBezTo>
                    <a:lnTo>
                      <a:pt x="5918" y="13630"/>
                    </a:lnTo>
                    <a:cubicBezTo>
                      <a:pt x="6387" y="13630"/>
                      <a:pt x="6768" y="13250"/>
                      <a:pt x="6768" y="12780"/>
                    </a:cubicBezTo>
                    <a:lnTo>
                      <a:pt x="6768" y="10627"/>
                    </a:lnTo>
                    <a:cubicBezTo>
                      <a:pt x="6768" y="9748"/>
                      <a:pt x="7068" y="8861"/>
                      <a:pt x="7637" y="8066"/>
                    </a:cubicBezTo>
                    <a:cubicBezTo>
                      <a:pt x="8373" y="7033"/>
                      <a:pt x="8796" y="5766"/>
                      <a:pt x="8796" y="4589"/>
                    </a:cubicBezTo>
                    <a:cubicBezTo>
                      <a:pt x="8796" y="2060"/>
                      <a:pt x="6823" y="1"/>
                      <a:pt x="43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phụ 1">
            <a:extLst>
              <a:ext uri="{FF2B5EF4-FFF2-40B4-BE49-F238E27FC236}">
                <a16:creationId xmlns:a16="http://schemas.microsoft.com/office/drawing/2014/main" id="{FFBEA559-FA2C-66CB-02CB-7573B7F0DC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0800" y="3567886"/>
            <a:ext cx="8039666" cy="2698600"/>
          </a:xfr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39800" lvl="1" algn="l">
              <a:buFont typeface="Arial"/>
              <a:buChar char="•"/>
            </a:pPr>
            <a:r>
              <a:rPr lang="vi-VN" sz="1850">
                <a:latin typeface="Times New Roman"/>
              </a:rPr>
              <a:t>C(n): Thời gian thực hiện chương trình trong trường hợp dừng</a:t>
            </a:r>
          </a:p>
          <a:p>
            <a:pPr marL="939800" lvl="1" algn="l">
              <a:buFont typeface="Arial"/>
              <a:buChar char="•"/>
            </a:pPr>
            <a:r>
              <a:rPr lang="vi-VN" sz="1850">
                <a:latin typeface="Times New Roman"/>
              </a:rPr>
              <a:t>g(T(k)) là đa thức của T(k)</a:t>
            </a:r>
          </a:p>
          <a:p>
            <a:pPr marL="939800" lvl="1" algn="l">
              <a:lnSpc>
                <a:spcPct val="114999"/>
              </a:lnSpc>
              <a:buFont typeface="Arial"/>
              <a:buChar char="•"/>
            </a:pPr>
            <a:r>
              <a:rPr lang="vi-VN" sz="1850">
                <a:latin typeface="Times New Roman"/>
              </a:rPr>
              <a:t>f(n) là thời gian phân chia/tổng hợp các kết quả</a:t>
            </a:r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FE7CCC68-4041-B54A-B2A3-34D32D6B3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>
                <a:solidFill>
                  <a:srgbClr val="C55A11"/>
                </a:solidFill>
                <a:latin typeface="Times New Roman"/>
                <a:cs typeface="Arial"/>
              </a:rPr>
              <a:t>Thành lập phương trình đệ quy</a:t>
            </a:r>
            <a:br>
              <a:rPr lang="vi-VN" b="1">
                <a:latin typeface="Times New Roman"/>
                <a:cs typeface="Arial"/>
              </a:rPr>
            </a:br>
            <a:r>
              <a:rPr lang="vi-VN" b="1">
                <a:solidFill>
                  <a:srgbClr val="C55A11"/>
                </a:solidFill>
                <a:latin typeface="Times New Roman"/>
                <a:cs typeface="Arial"/>
              </a:rPr>
              <a:t>(</a:t>
            </a:r>
            <a:r>
              <a:rPr lang="vi-VN" b="1" err="1">
                <a:solidFill>
                  <a:srgbClr val="C55A11"/>
                </a:solidFill>
                <a:latin typeface="Times New Roman"/>
                <a:cs typeface="Arial"/>
              </a:rPr>
              <a:t>Recurrence</a:t>
            </a:r>
            <a:r>
              <a:rPr lang="vi-VN" b="1">
                <a:solidFill>
                  <a:srgbClr val="C55A11"/>
                </a:solidFill>
                <a:latin typeface="Times New Roman"/>
                <a:cs typeface="Arial"/>
              </a:rPr>
              <a:t> </a:t>
            </a:r>
            <a:r>
              <a:rPr lang="vi-VN" b="1" err="1">
                <a:solidFill>
                  <a:srgbClr val="C55A11"/>
                </a:solidFill>
                <a:latin typeface="Times New Roman"/>
                <a:cs typeface="Arial"/>
              </a:rPr>
              <a:t>relation</a:t>
            </a:r>
            <a:r>
              <a:rPr lang="vi-VN" b="1">
                <a:solidFill>
                  <a:srgbClr val="C55A11"/>
                </a:solidFill>
                <a:latin typeface="Times New Roman"/>
                <a:cs typeface="Arial"/>
              </a:rPr>
              <a:t>)</a:t>
            </a:r>
            <a:endParaRPr lang="vi-VN">
              <a:latin typeface="Times New Roman"/>
            </a:endParaRPr>
          </a:p>
        </p:txBody>
      </p:sp>
      <p:sp>
        <p:nvSpPr>
          <p:cNvPr id="6" name="Tiêu đề phụ 5">
            <a:extLst>
              <a:ext uri="{FF2B5EF4-FFF2-40B4-BE49-F238E27FC236}">
                <a16:creationId xmlns:a16="http://schemas.microsoft.com/office/drawing/2014/main" id="{A78AFF0D-58ED-19F2-03B9-3CA84EE7F613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962300" y="1926533"/>
            <a:ext cx="9182666" cy="763600"/>
          </a:xfrm>
          <a:ln>
            <a:solidFill>
              <a:schemeClr val="bg1"/>
            </a:solidFill>
          </a:ln>
        </p:spPr>
        <p:txBody>
          <a:bodyPr/>
          <a:lstStyle/>
          <a:p>
            <a:pPr marL="596900" indent="-457200">
              <a:buFont typeface="Wingdings"/>
              <a:buChar char="v"/>
            </a:pPr>
            <a:r>
              <a:rPr lang="vi-VN">
                <a:solidFill>
                  <a:schemeClr val="tx1"/>
                </a:solidFill>
                <a:latin typeface="Times New Roman"/>
              </a:rPr>
              <a:t>Dạng tổng quát của phương trình đệ quy</a:t>
            </a:r>
          </a:p>
          <a:p>
            <a:pPr marL="139700" indent="0">
              <a:lnSpc>
                <a:spcPct val="114999"/>
              </a:lnSpc>
            </a:pPr>
            <a:endParaRPr lang="vi-VN">
              <a:solidFill>
                <a:schemeClr val="accent1"/>
              </a:solidFill>
            </a:endParaRPr>
          </a:p>
        </p:txBody>
      </p:sp>
      <p:pic>
        <p:nvPicPr>
          <p:cNvPr id="9" name="Hình ảnh 9" descr="Ảnh có chứa văn bản, bảng trắng&#10;&#10;Mô tả được tự động tạo">
            <a:extLst>
              <a:ext uri="{FF2B5EF4-FFF2-40B4-BE49-F238E27FC236}">
                <a16:creationId xmlns:a16="http://schemas.microsoft.com/office/drawing/2014/main" id="{59C51A94-5A02-3664-58F4-4C95C1C295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465" y="2376714"/>
            <a:ext cx="3877733" cy="110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83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1">
            <a:extLst>
              <a:ext uri="{FF2B5EF4-FFF2-40B4-BE49-F238E27FC236}">
                <a16:creationId xmlns:a16="http://schemas.microsoft.com/office/drawing/2014/main" id="{1FABE17C-0B2B-384D-0672-67F5E2EBF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053" y="296702"/>
            <a:ext cx="7513982" cy="801319"/>
          </a:xfrm>
        </p:spPr>
        <p:txBody>
          <a:bodyPr>
            <a:normAutofit fontScale="90000"/>
          </a:bodyPr>
          <a:lstStyle/>
          <a:p>
            <a:pPr algn="ctr">
              <a:lnSpc>
                <a:spcPct val="114999"/>
              </a:lnSpc>
            </a:pPr>
            <a:r>
              <a:rPr lang="vi-VN" b="1">
                <a:solidFill>
                  <a:srgbClr val="C55A11"/>
                </a:solidFill>
                <a:latin typeface="Times New Roman"/>
                <a:cs typeface="Times New Roman"/>
              </a:rPr>
              <a:t>Thành lập phương trình đệ quy</a:t>
            </a:r>
            <a:br>
              <a:rPr lang="vi-VN" b="1">
                <a:solidFill>
                  <a:srgbClr val="C55A11"/>
                </a:solidFill>
                <a:latin typeface="Times New Roman"/>
                <a:cs typeface="Times New Roman"/>
              </a:rPr>
            </a:br>
            <a:r>
              <a:rPr lang="vi-VN" b="1">
                <a:solidFill>
                  <a:srgbClr val="C55A11"/>
                </a:solidFill>
                <a:latin typeface="Times New Roman"/>
                <a:cs typeface="Times New Roman"/>
              </a:rPr>
              <a:t>(Recurrence relation)</a:t>
            </a:r>
            <a:endParaRPr lang="vi-VN"/>
          </a:p>
        </p:txBody>
      </p:sp>
      <p:sp>
        <p:nvSpPr>
          <p:cNvPr id="7" name="Chỗ dành sẵn cho Nội dung 2">
            <a:extLst>
              <a:ext uri="{FF2B5EF4-FFF2-40B4-BE49-F238E27FC236}">
                <a16:creationId xmlns:a16="http://schemas.microsoft.com/office/drawing/2014/main" id="{72392F3E-8B0D-4546-DF64-6B0C40A7436D}"/>
              </a:ext>
            </a:extLst>
          </p:cNvPr>
          <p:cNvSpPr txBox="1">
            <a:spLocks/>
          </p:cNvSpPr>
          <p:nvPr/>
        </p:nvSpPr>
        <p:spPr>
          <a:xfrm>
            <a:off x="2472267" y="1566332"/>
            <a:ext cx="6189133" cy="321438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l">
              <a:lnSpc>
                <a:spcPts val="2500"/>
              </a:lnSpc>
            </a:pPr>
            <a:r>
              <a:rPr lang="vi-VN" sz="1800" b="1" kern="0" dirty="0">
                <a:latin typeface="Times New Roman"/>
                <a:cs typeface="Arial"/>
              </a:rPr>
              <a:t>Ví dụ: Tính giai thừa của n: n!=n*(n-1)*(n-2)*…*2*1</a:t>
            </a:r>
            <a:endParaRPr lang="vi-VN" sz="1800" b="1" kern="0" dirty="0">
              <a:latin typeface="Times New Roman"/>
            </a:endParaRPr>
          </a:p>
          <a:p>
            <a:pPr algn="l">
              <a:lnSpc>
                <a:spcPts val="2500"/>
              </a:lnSpc>
            </a:pPr>
            <a:endParaRPr lang="vi-VN" sz="1800" kern="0" dirty="0">
              <a:latin typeface="Times New Roman"/>
              <a:cs typeface="Arial"/>
            </a:endParaRPr>
          </a:p>
          <a:p>
            <a:pPr algn="l">
              <a:lnSpc>
                <a:spcPts val="2500"/>
              </a:lnSpc>
            </a:pPr>
            <a:r>
              <a:rPr lang="vi-VN" sz="1800" kern="0" dirty="0">
                <a:latin typeface="Times New Roman"/>
                <a:cs typeface="Arial"/>
              </a:rPr>
              <a:t>         def </a:t>
            </a:r>
            <a:r>
              <a:rPr lang="en-US" sz="1800" kern="0" dirty="0">
                <a:latin typeface="Times New Roman"/>
                <a:cs typeface="Arial"/>
              </a:rPr>
              <a:t>f</a:t>
            </a:r>
            <a:r>
              <a:rPr lang="vi-VN" sz="1800" kern="0" dirty="0">
                <a:latin typeface="Times New Roman"/>
                <a:cs typeface="Arial"/>
              </a:rPr>
              <a:t>actorial(n):</a:t>
            </a:r>
          </a:p>
          <a:p>
            <a:pPr algn="l">
              <a:lnSpc>
                <a:spcPts val="2500"/>
              </a:lnSpc>
            </a:pPr>
            <a:r>
              <a:rPr lang="vi-VN" sz="1800" kern="0" dirty="0">
                <a:latin typeface="Times New Roman"/>
                <a:cs typeface="Arial"/>
              </a:rPr>
              <a:t>               if n == 0:</a:t>
            </a:r>
          </a:p>
          <a:p>
            <a:pPr algn="l">
              <a:lnSpc>
                <a:spcPts val="2500"/>
              </a:lnSpc>
            </a:pPr>
            <a:r>
              <a:rPr lang="vi-VN" sz="1800" kern="0" dirty="0">
                <a:latin typeface="Times New Roman"/>
                <a:cs typeface="Arial"/>
              </a:rPr>
              <a:t>                     return 1</a:t>
            </a:r>
          </a:p>
          <a:p>
            <a:pPr algn="l">
              <a:lnSpc>
                <a:spcPts val="2500"/>
              </a:lnSpc>
            </a:pPr>
            <a:r>
              <a:rPr lang="vi-VN" sz="1800" kern="0" dirty="0">
                <a:latin typeface="Times New Roman"/>
                <a:cs typeface="Arial"/>
              </a:rPr>
              <a:t>              return factorial(n-1)*n</a:t>
            </a:r>
          </a:p>
          <a:p>
            <a:pPr algn="l">
              <a:lnSpc>
                <a:spcPts val="2500"/>
              </a:lnSpc>
            </a:pPr>
            <a:endParaRPr lang="vi-VN" dirty="0">
              <a:latin typeface="Times New Roman"/>
            </a:endParaRPr>
          </a:p>
          <a:p>
            <a:pPr lvl="1" algn="l">
              <a:lnSpc>
                <a:spcPts val="2500"/>
              </a:lnSpc>
            </a:pPr>
            <a:endParaRPr lang="vi-VN" sz="1800" kern="0" dirty="0">
              <a:latin typeface="Times New Roman"/>
              <a:cs typeface="Arial"/>
            </a:endParaRPr>
          </a:p>
        </p:txBody>
      </p:sp>
      <p:sp>
        <p:nvSpPr>
          <p:cNvPr id="8" name="Hộp Văn bản 3">
            <a:extLst>
              <a:ext uri="{FF2B5EF4-FFF2-40B4-BE49-F238E27FC236}">
                <a16:creationId xmlns:a16="http://schemas.microsoft.com/office/drawing/2014/main" id="{B950B732-733C-9EE2-5538-E0AB512A3824}"/>
              </a:ext>
            </a:extLst>
          </p:cNvPr>
          <p:cNvSpPr txBox="1"/>
          <p:nvPr/>
        </p:nvSpPr>
        <p:spPr>
          <a:xfrm>
            <a:off x="6671734" y="1380066"/>
            <a:ext cx="4199466" cy="70596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endParaRPr lang="vi-VN">
              <a:latin typeface="Arial"/>
              <a:cs typeface="Arial"/>
            </a:endParaRPr>
          </a:p>
          <a:p>
            <a:pPr>
              <a:lnSpc>
                <a:spcPts val="2500"/>
              </a:lnSpc>
            </a:pPr>
            <a:endParaRPr lang="vi-VN">
              <a:latin typeface="Arial"/>
              <a:cs typeface="Arial"/>
            </a:endParaRPr>
          </a:p>
        </p:txBody>
      </p:sp>
      <p:sp>
        <p:nvSpPr>
          <p:cNvPr id="2" name="Hộp Văn bản 1">
            <a:extLst>
              <a:ext uri="{FF2B5EF4-FFF2-40B4-BE49-F238E27FC236}">
                <a16:creationId xmlns:a16="http://schemas.microsoft.com/office/drawing/2014/main" id="{FA4AB04C-3142-0BD8-CCD9-C32310F2A320}"/>
              </a:ext>
            </a:extLst>
          </p:cNvPr>
          <p:cNvSpPr txBox="1"/>
          <p:nvPr/>
        </p:nvSpPr>
        <p:spPr>
          <a:xfrm>
            <a:off x="3420533" y="3809999"/>
            <a:ext cx="4775200" cy="1027782"/>
          </a:xfrm>
          <a:prstGeom prst="rect">
            <a:avLst/>
          </a:prstGeom>
          <a:noFill/>
          <a:ln>
            <a:solidFill>
              <a:srgbClr val="4472C4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vi-VN" b="1">
                <a:latin typeface="Times New Roman"/>
                <a:cs typeface="Times New Roman"/>
              </a:rPr>
              <a:t>                 1                            (n = 0)</a:t>
            </a:r>
            <a:endParaRPr lang="en-US">
              <a:ea typeface="+mn-lt"/>
              <a:cs typeface="+mn-lt"/>
            </a:endParaRPr>
          </a:p>
          <a:p>
            <a:pPr>
              <a:lnSpc>
                <a:spcPts val="2500"/>
              </a:lnSpc>
            </a:pPr>
            <a:r>
              <a:rPr lang="vi-VN" b="1">
                <a:solidFill>
                  <a:schemeClr val="tx1">
                    <a:lumMod val="75000"/>
                  </a:schemeClr>
                </a:solidFill>
                <a:latin typeface="Times New Roman"/>
                <a:cs typeface="Times New Roman"/>
              </a:rPr>
              <a:t> T(n) =</a:t>
            </a:r>
            <a:endParaRPr lang="en-US">
              <a:solidFill>
                <a:schemeClr val="tx1">
                  <a:lumMod val="75000"/>
                </a:schemeClr>
              </a:solidFill>
              <a:ea typeface="+mn-lt"/>
              <a:cs typeface="+mn-lt"/>
            </a:endParaRPr>
          </a:p>
          <a:p>
            <a:pPr>
              <a:lnSpc>
                <a:spcPts val="2500"/>
              </a:lnSpc>
            </a:pPr>
            <a:r>
              <a:rPr lang="vi-VN" b="1">
                <a:latin typeface="Times New Roman"/>
                <a:cs typeface="Times New Roman"/>
              </a:rPr>
              <a:t>                 T(n-1) + 1             (n &gt; 0)</a:t>
            </a:r>
            <a:endParaRPr lang="vi-VN"/>
          </a:p>
        </p:txBody>
      </p:sp>
      <p:sp>
        <p:nvSpPr>
          <p:cNvPr id="4" name="Left Brace 3">
            <a:extLst>
              <a:ext uri="{FF2B5EF4-FFF2-40B4-BE49-F238E27FC236}">
                <a16:creationId xmlns:a16="http://schemas.microsoft.com/office/drawing/2014/main" id="{C3C14090-CBA3-C274-33A7-AC95DB9A94BC}"/>
              </a:ext>
            </a:extLst>
          </p:cNvPr>
          <p:cNvSpPr/>
          <p:nvPr/>
        </p:nvSpPr>
        <p:spPr>
          <a:xfrm>
            <a:off x="4265925" y="3972195"/>
            <a:ext cx="179417" cy="693454"/>
          </a:xfrm>
          <a:prstGeom prst="lef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1">
            <a:extLst>
              <a:ext uri="{FF2B5EF4-FFF2-40B4-BE49-F238E27FC236}">
                <a16:creationId xmlns:a16="http://schemas.microsoft.com/office/drawing/2014/main" id="{1FABE17C-0B2B-384D-0672-67F5E2EBF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2143" y="657824"/>
            <a:ext cx="7096538" cy="33565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err="1">
                <a:solidFill>
                  <a:srgbClr val="C55A11"/>
                </a:solidFill>
                <a:latin typeface="+mn-lt"/>
              </a:rPr>
              <a:t>Giải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phương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trình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đệ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quy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endParaRPr lang="en-US" b="1">
              <a:solidFill>
                <a:srgbClr val="C55A11"/>
              </a:solidFill>
              <a:latin typeface="Arial"/>
            </a:endParaRP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E58BF7BD-647D-04CC-17D5-1CC6BC33EC78}"/>
              </a:ext>
            </a:extLst>
          </p:cNvPr>
          <p:cNvSpPr txBox="1"/>
          <p:nvPr/>
        </p:nvSpPr>
        <p:spPr>
          <a:xfrm>
            <a:off x="1727200" y="1354666"/>
            <a:ext cx="815339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vi-VN">
                <a:latin typeface="Arial"/>
                <a:cs typeface="Arial"/>
              </a:rPr>
              <a:t>Thời gian thực hiện của chương trình sẽ bằng nghiệm của phương trình đệ quy</a:t>
            </a:r>
            <a:endParaRPr lang="vi-VN">
              <a:latin typeface="Arial"/>
              <a:cs typeface="Arial" panose="020B0604020202020204" pitchFamily="34" charset="0"/>
            </a:endParaRPr>
          </a:p>
        </p:txBody>
      </p:sp>
      <p:sp>
        <p:nvSpPr>
          <p:cNvPr id="9" name="Hộp Văn bản 8">
            <a:extLst>
              <a:ext uri="{FF2B5EF4-FFF2-40B4-BE49-F238E27FC236}">
                <a16:creationId xmlns:a16="http://schemas.microsoft.com/office/drawing/2014/main" id="{7AA1495D-D2BA-5350-1C07-198803B744B2}"/>
              </a:ext>
            </a:extLst>
          </p:cNvPr>
          <p:cNvSpPr txBox="1"/>
          <p:nvPr/>
        </p:nvSpPr>
        <p:spPr>
          <a:xfrm>
            <a:off x="1727200" y="2082799"/>
            <a:ext cx="7552266" cy="1347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Wingdings"/>
              <a:buChar char="Ø"/>
            </a:pPr>
            <a:r>
              <a:rPr lang="vi-VN">
                <a:latin typeface="Arial"/>
                <a:cs typeface="Arial"/>
              </a:rPr>
              <a:t>Một số phương pháp giải phương trình đệ quy:</a:t>
            </a:r>
          </a:p>
          <a:p>
            <a:pPr marL="742950" lvl="1" indent="-285750">
              <a:lnSpc>
                <a:spcPts val="2500"/>
              </a:lnSpc>
              <a:buFont typeface="Wingdings"/>
              <a:buChar char="Ø"/>
            </a:pPr>
            <a:r>
              <a:rPr lang="vi-VN">
                <a:latin typeface="Arial"/>
                <a:cs typeface="Arial"/>
              </a:rPr>
              <a:t>Phương pháp truy hồi (Backward substitution)</a:t>
            </a:r>
            <a:endParaRPr lang="vi-VN">
              <a:latin typeface="Arial"/>
              <a:cs typeface="Arial" panose="020B0604020202020204" pitchFamily="34" charset="0"/>
            </a:endParaRPr>
          </a:p>
          <a:p>
            <a:pPr marL="742950" lvl="1" indent="-285750">
              <a:lnSpc>
                <a:spcPts val="2500"/>
              </a:lnSpc>
              <a:buFont typeface="Wingdings"/>
              <a:buChar char="Ø"/>
            </a:pPr>
            <a:r>
              <a:rPr lang="vi-VN">
                <a:latin typeface="Arial"/>
                <a:cs typeface="Arial"/>
              </a:rPr>
              <a:t>Phương pháp Phương trình đặc trưng (Characteristic equation)</a:t>
            </a:r>
            <a:endParaRPr lang="vi-VN">
              <a:latin typeface="Arial"/>
              <a:cs typeface="Arial" panose="020B0604020202020204" pitchFamily="34" charset="0"/>
            </a:endParaRPr>
          </a:p>
          <a:p>
            <a:pPr marL="742950" lvl="1" indent="-285750">
              <a:lnSpc>
                <a:spcPts val="2500"/>
              </a:lnSpc>
              <a:buFont typeface="Wingdings"/>
              <a:buChar char="Ø"/>
            </a:pPr>
            <a:endParaRPr lang="vi-VN">
              <a:latin typeface="Arial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948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1">
            <a:extLst>
              <a:ext uri="{FF2B5EF4-FFF2-40B4-BE49-F238E27FC236}">
                <a16:creationId xmlns:a16="http://schemas.microsoft.com/office/drawing/2014/main" id="{1FABE17C-0B2B-384D-0672-67F5E2EBF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743" y="505424"/>
            <a:ext cx="7096538" cy="33565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solidFill>
                  <a:srgbClr val="C55A11"/>
                </a:solidFill>
                <a:latin typeface="+mn-lt"/>
              </a:rPr>
              <a:t>Phương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pháp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truy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hồi</a:t>
            </a:r>
            <a:br>
              <a:rPr lang="en-US" b="1">
                <a:solidFill>
                  <a:srgbClr val="C55A11"/>
                </a:solidFill>
                <a:latin typeface="+mn-lt"/>
              </a:rPr>
            </a:br>
            <a:r>
              <a:rPr lang="en-US" b="1">
                <a:solidFill>
                  <a:srgbClr val="C55A11"/>
                </a:solidFill>
                <a:latin typeface="Arial"/>
              </a:rPr>
              <a:t>(Backward substitution)</a:t>
            </a:r>
            <a:endParaRPr lang="en-US" b="1" err="1">
              <a:solidFill>
                <a:srgbClr val="C55A11"/>
              </a:solidFill>
              <a:latin typeface="Arial"/>
            </a:endParaRP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398E1971-DE0A-A9F6-EB41-3CFC9834A152}"/>
              </a:ext>
            </a:extLst>
          </p:cNvPr>
          <p:cNvSpPr txBox="1"/>
          <p:nvPr/>
        </p:nvSpPr>
        <p:spPr>
          <a:xfrm>
            <a:off x="1595967" y="1718364"/>
            <a:ext cx="9000066" cy="43345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Wingdings"/>
              <a:buChar char="v"/>
            </a:pPr>
            <a:r>
              <a:rPr lang="vi-VN" sz="2400">
                <a:latin typeface="Arial"/>
                <a:cs typeface="Arial"/>
              </a:rPr>
              <a:t>Dùng đệ quy để thay thế T(k) (k&lt;n) vào vế phải của phương trình</a:t>
            </a:r>
          </a:p>
          <a:p>
            <a:pPr marL="285750" indent="-285750">
              <a:lnSpc>
                <a:spcPct val="150000"/>
              </a:lnSpc>
              <a:buFont typeface="Wingdings"/>
              <a:buChar char="v"/>
            </a:pPr>
            <a:r>
              <a:rPr lang="vi-VN" sz="2400">
                <a:latin typeface="Arial"/>
                <a:cs typeface="Arial"/>
              </a:rPr>
              <a:t>Lặp lại cho đến khi tất cả T(k) được thay thế bởi các biểu thức T(c) (c là hằng số)</a:t>
            </a:r>
          </a:p>
          <a:p>
            <a:pPr marL="285750" indent="-285750">
              <a:lnSpc>
                <a:spcPct val="150000"/>
              </a:lnSpc>
              <a:buFont typeface="Wingdings"/>
              <a:buChar char="v"/>
            </a:pPr>
            <a:r>
              <a:rPr lang="vi-VN" sz="2400">
                <a:latin typeface="Arial"/>
                <a:cs typeface="Arial"/>
              </a:rPr>
              <a:t>T(c) luôn là hằng số</a:t>
            </a:r>
            <a:endParaRPr lang="vi-VN" sz="2400">
              <a:latin typeface="Arial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Ø"/>
            </a:pPr>
            <a:r>
              <a:rPr lang="vi-VN" sz="2400">
                <a:latin typeface="Arial"/>
                <a:cs typeface="Arial"/>
              </a:rPr>
              <a:t>Công thức T(n) chứa các số hạng chỉ liên quan tới n và hằng số</a:t>
            </a:r>
            <a:endParaRPr lang="vi-VN" sz="2400">
              <a:latin typeface="Arial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v"/>
            </a:pPr>
            <a:endParaRPr lang="vi-VN">
              <a:latin typeface="Arial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81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1">
            <a:extLst>
              <a:ext uri="{FF2B5EF4-FFF2-40B4-BE49-F238E27FC236}">
                <a16:creationId xmlns:a16="http://schemas.microsoft.com/office/drawing/2014/main" id="{1FABE17C-0B2B-384D-0672-67F5E2EBF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998" y="380833"/>
            <a:ext cx="7096538" cy="33565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solidFill>
                  <a:srgbClr val="C55A11"/>
                </a:solidFill>
                <a:latin typeface="+mn-lt"/>
              </a:rPr>
              <a:t>Phương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pháp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truy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hồi</a:t>
            </a:r>
            <a:br>
              <a:rPr lang="en-US"/>
            </a:br>
            <a:r>
              <a:rPr lang="en-US" b="1">
                <a:solidFill>
                  <a:srgbClr val="C55A11"/>
                </a:solidFill>
                <a:latin typeface="Arial"/>
              </a:rPr>
              <a:t>(Backward substitution)</a:t>
            </a:r>
          </a:p>
        </p:txBody>
      </p:sp>
      <p:sp>
        <p:nvSpPr>
          <p:cNvPr id="2" name="Chỗ dành sẵn cho Nội dung 2">
            <a:extLst>
              <a:ext uri="{FF2B5EF4-FFF2-40B4-BE49-F238E27FC236}">
                <a16:creationId xmlns:a16="http://schemas.microsoft.com/office/drawing/2014/main" id="{1078CF95-4150-57DA-E358-9F28CDDEDC5E}"/>
              </a:ext>
            </a:extLst>
          </p:cNvPr>
          <p:cNvSpPr txBox="1">
            <a:spLocks/>
          </p:cNvSpPr>
          <p:nvPr/>
        </p:nvSpPr>
        <p:spPr>
          <a:xfrm>
            <a:off x="2810564" y="1033439"/>
            <a:ext cx="5413094" cy="392693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algn="l"/>
            <a:r>
              <a:rPr lang="vi-VN" sz="2800" b="1" kern="0">
                <a:latin typeface="Times New Roman"/>
                <a:cs typeface="Arial"/>
              </a:rPr>
              <a:t>Ví dụ:</a:t>
            </a:r>
          </a:p>
          <a:p>
            <a:pPr marL="0" indent="0" algn="l">
              <a:lnSpc>
                <a:spcPts val="2500"/>
              </a:lnSpc>
            </a:pPr>
            <a:r>
              <a:rPr lang="vi-VN" sz="2800" b="1" kern="0">
                <a:latin typeface="Times New Roman"/>
                <a:cs typeface="Times New Roman"/>
              </a:rPr>
              <a:t>                 1                            (n = 1)</a:t>
            </a:r>
            <a:endParaRPr lang="en-US" sz="2800" b="1" kern="0">
              <a:latin typeface="Times New Roman"/>
            </a:endParaRPr>
          </a:p>
          <a:p>
            <a:pPr marL="0" indent="0" algn="l">
              <a:lnSpc>
                <a:spcPts val="2500"/>
              </a:lnSpc>
            </a:pPr>
            <a:r>
              <a:rPr lang="vi-VN" sz="2800" b="1" kern="0">
                <a:solidFill>
                  <a:schemeClr val="tx1">
                    <a:lumMod val="75000"/>
                  </a:schemeClr>
                </a:solidFill>
                <a:latin typeface="Times New Roman"/>
              </a:rPr>
              <a:t> T(n) =</a:t>
            </a:r>
          </a:p>
          <a:p>
            <a:pPr marL="0" indent="0" algn="l">
              <a:lnSpc>
                <a:spcPts val="2500"/>
              </a:lnSpc>
            </a:pPr>
            <a:r>
              <a:rPr lang="vi-VN" sz="2800" b="1" kern="0">
                <a:latin typeface="Times New Roman"/>
                <a:cs typeface="Times New Roman"/>
              </a:rPr>
              <a:t>                 T(n-1) + 1             (n &gt; 1)</a:t>
            </a:r>
            <a:endParaRPr lang="vi-VN" sz="2800" b="1">
              <a:latin typeface="Times New Roman"/>
            </a:endParaRPr>
          </a:p>
          <a:p>
            <a:pPr algn="l">
              <a:lnSpc>
                <a:spcPct val="114999"/>
              </a:lnSpc>
            </a:pPr>
            <a:endParaRPr lang="vi-VN" sz="1800" kern="0">
              <a:latin typeface="Arial"/>
              <a:cs typeface="Arial"/>
            </a:endParaRPr>
          </a:p>
          <a:p>
            <a:pPr algn="l">
              <a:lnSpc>
                <a:spcPct val="114999"/>
              </a:lnSpc>
            </a:pPr>
            <a:endParaRPr lang="vi-VN" sz="1800" kern="0">
              <a:latin typeface="Arial"/>
              <a:cs typeface="Arial"/>
            </a:endParaRPr>
          </a:p>
          <a:p>
            <a:pPr marL="0" indent="0"/>
            <a:endParaRPr lang="vi-VN" sz="1800" kern="0">
              <a:latin typeface="Arial"/>
              <a:cs typeface="Arial"/>
            </a:endParaRPr>
          </a:p>
        </p:txBody>
      </p:sp>
      <p:sp>
        <p:nvSpPr>
          <p:cNvPr id="4" name="Hộp Văn bản 5">
            <a:extLst>
              <a:ext uri="{FF2B5EF4-FFF2-40B4-BE49-F238E27FC236}">
                <a16:creationId xmlns:a16="http://schemas.microsoft.com/office/drawing/2014/main" id="{229731EF-D279-BB81-264C-298F3F3E9355}"/>
              </a:ext>
            </a:extLst>
          </p:cNvPr>
          <p:cNvSpPr txBox="1"/>
          <p:nvPr/>
        </p:nvSpPr>
        <p:spPr>
          <a:xfrm>
            <a:off x="3069974" y="2931077"/>
            <a:ext cx="4905435" cy="20159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vi-VN" sz="2400" dirty="0">
                <a:latin typeface="Arial"/>
                <a:cs typeface="Arial"/>
              </a:rPr>
              <a:t>T(n) = T(n-1) + 1</a:t>
            </a:r>
          </a:p>
          <a:p>
            <a:pPr>
              <a:lnSpc>
                <a:spcPts val="2500"/>
              </a:lnSpc>
            </a:pPr>
            <a:r>
              <a:rPr lang="vi-VN" sz="2400" dirty="0">
                <a:latin typeface="Arial"/>
                <a:cs typeface="Arial"/>
              </a:rPr>
              <a:t>T(n) = [T(n-2)+1] + 1 = T(n-2) + 2</a:t>
            </a:r>
          </a:p>
          <a:p>
            <a:pPr>
              <a:lnSpc>
                <a:spcPts val="2500"/>
              </a:lnSpc>
            </a:pPr>
            <a:r>
              <a:rPr lang="vi-VN" sz="2400" dirty="0">
                <a:latin typeface="Arial"/>
                <a:cs typeface="Arial"/>
              </a:rPr>
              <a:t>T(n) = [T(n-3) + 1] + 2 = T(n-3) + 3</a:t>
            </a:r>
          </a:p>
          <a:p>
            <a:pPr>
              <a:lnSpc>
                <a:spcPts val="2500"/>
              </a:lnSpc>
            </a:pPr>
            <a:r>
              <a:rPr lang="vi-VN" sz="2400" dirty="0">
                <a:latin typeface="Arial"/>
                <a:cs typeface="Arial"/>
              </a:rPr>
              <a:t>…</a:t>
            </a:r>
          </a:p>
          <a:p>
            <a:pPr>
              <a:lnSpc>
                <a:spcPts val="2500"/>
              </a:lnSpc>
            </a:pPr>
            <a:r>
              <a:rPr lang="vi-VN" sz="2400" dirty="0">
                <a:latin typeface="Arial"/>
                <a:cs typeface="Arial"/>
              </a:rPr>
              <a:t>T(n) = T(n-i) + i</a:t>
            </a:r>
          </a:p>
          <a:p>
            <a:pPr>
              <a:lnSpc>
                <a:spcPts val="2500"/>
              </a:lnSpc>
            </a:pPr>
            <a:endParaRPr lang="vi-VN" sz="2400" dirty="0">
              <a:latin typeface="Arial"/>
              <a:cs typeface="Arial"/>
            </a:endParaRPr>
          </a:p>
        </p:txBody>
      </p:sp>
      <p:sp>
        <p:nvSpPr>
          <p:cNvPr id="7" name="Left Brace 3">
            <a:extLst>
              <a:ext uri="{FF2B5EF4-FFF2-40B4-BE49-F238E27FC236}">
                <a16:creationId xmlns:a16="http://schemas.microsoft.com/office/drawing/2014/main" id="{A11E25FE-B8F7-D5A3-9137-B55896565647}"/>
              </a:ext>
            </a:extLst>
          </p:cNvPr>
          <p:cNvSpPr/>
          <p:nvPr/>
        </p:nvSpPr>
        <p:spPr>
          <a:xfrm>
            <a:off x="4088126" y="1686195"/>
            <a:ext cx="179417" cy="693454"/>
          </a:xfrm>
          <a:prstGeom prst="lef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625BB7-1FB0-DA5E-BECB-AADD71BCC49D}"/>
              </a:ext>
            </a:extLst>
          </p:cNvPr>
          <p:cNvSpPr txBox="1"/>
          <p:nvPr/>
        </p:nvSpPr>
        <p:spPr>
          <a:xfrm>
            <a:off x="3069974" y="5091027"/>
            <a:ext cx="6094520" cy="10323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500"/>
              </a:lnSpc>
            </a:pPr>
            <a:r>
              <a:rPr lang="vi-VN" sz="2000" dirty="0">
                <a:latin typeface="Arial"/>
                <a:cs typeface="Arial"/>
              </a:rPr>
              <a:t>Qúa trình kết thúc khi n-i = 0 =&gt; i = n</a:t>
            </a:r>
          </a:p>
          <a:p>
            <a:pPr>
              <a:lnSpc>
                <a:spcPts val="2500"/>
              </a:lnSpc>
            </a:pPr>
            <a:r>
              <a:rPr lang="vi-VN" sz="2000" dirty="0">
                <a:latin typeface="Arial"/>
                <a:cs typeface="Arial"/>
              </a:rPr>
              <a:t>Khi đó ta có T(n) = T(0) + n = 1 + n </a:t>
            </a:r>
            <a:endParaRPr lang="en-US" sz="2000" dirty="0">
              <a:latin typeface="Arial"/>
              <a:cs typeface="Arial"/>
            </a:endParaRPr>
          </a:p>
          <a:p>
            <a:pPr>
              <a:lnSpc>
                <a:spcPts val="2500"/>
              </a:lnSpc>
            </a:pPr>
            <a:r>
              <a:rPr lang="en-US" sz="2000" dirty="0">
                <a:latin typeface="Arial"/>
                <a:cs typeface="Arial"/>
              </a:rPr>
              <a:t>=&gt; </a:t>
            </a:r>
            <a:r>
              <a:rPr lang="vi-VN" sz="2000" dirty="0">
                <a:latin typeface="Arial"/>
                <a:cs typeface="Arial"/>
              </a:rPr>
              <a:t>O(n)</a:t>
            </a:r>
          </a:p>
        </p:txBody>
      </p:sp>
    </p:spTree>
    <p:extLst>
      <p:ext uri="{BB962C8B-B14F-4D97-AF65-F5344CB8AC3E}">
        <p14:creationId xmlns:p14="http://schemas.microsoft.com/office/powerpoint/2010/main" val="645663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êu đề 1">
            <a:extLst>
              <a:ext uri="{FF2B5EF4-FFF2-40B4-BE49-F238E27FC236}">
                <a16:creationId xmlns:a16="http://schemas.microsoft.com/office/drawing/2014/main" id="{1FABE17C-0B2B-384D-0672-67F5E2EBF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3343" y="353024"/>
            <a:ext cx="7096538" cy="33565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>
                <a:solidFill>
                  <a:srgbClr val="C55A11"/>
                </a:solidFill>
                <a:latin typeface="+mn-lt"/>
              </a:rPr>
              <a:t>Phương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pháp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truy</a:t>
            </a:r>
            <a:r>
              <a:rPr lang="en-US" b="1">
                <a:solidFill>
                  <a:srgbClr val="C55A11"/>
                </a:solidFill>
                <a:latin typeface="+mn-lt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+mn-lt"/>
              </a:rPr>
              <a:t>hồi</a:t>
            </a:r>
            <a:br>
              <a:rPr lang="en-US" b="1">
                <a:solidFill>
                  <a:srgbClr val="C55A11"/>
                </a:solidFill>
                <a:latin typeface="+mn-lt"/>
              </a:rPr>
            </a:br>
            <a:r>
              <a:rPr lang="en-US" b="1">
                <a:solidFill>
                  <a:srgbClr val="C55A11"/>
                </a:solidFill>
                <a:latin typeface="Arial"/>
              </a:rPr>
              <a:t>(Backward substitution)</a:t>
            </a:r>
            <a:endParaRPr lang="en-US" b="1" err="1">
              <a:solidFill>
                <a:srgbClr val="C55A11"/>
              </a:solidFill>
              <a:latin typeface="Arial"/>
            </a:endParaRPr>
          </a:p>
        </p:txBody>
      </p:sp>
      <p:sp>
        <p:nvSpPr>
          <p:cNvPr id="5" name="Hộp Văn bản 6">
            <a:extLst>
              <a:ext uri="{FF2B5EF4-FFF2-40B4-BE49-F238E27FC236}">
                <a16:creationId xmlns:a16="http://schemas.microsoft.com/office/drawing/2014/main" id="{B7DB4545-086B-2AAF-172B-1F25E4B2F924}"/>
              </a:ext>
            </a:extLst>
          </p:cNvPr>
          <p:cNvSpPr txBox="1"/>
          <p:nvPr/>
        </p:nvSpPr>
        <p:spPr>
          <a:xfrm>
            <a:off x="2347999" y="1111160"/>
            <a:ext cx="6446133" cy="23089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n-US" sz="2800" b="1" dirty="0">
                <a:latin typeface="Times New Roman"/>
                <a:cs typeface="Arial"/>
              </a:rPr>
              <a:t>Bài Tập</a:t>
            </a:r>
            <a:r>
              <a:rPr lang="vi-VN" sz="2800" b="1" dirty="0">
                <a:latin typeface="Times New Roman"/>
                <a:cs typeface="Arial"/>
              </a:rPr>
              <a:t>:</a:t>
            </a:r>
          </a:p>
          <a:p>
            <a:pPr>
              <a:lnSpc>
                <a:spcPts val="2500"/>
              </a:lnSpc>
            </a:pPr>
            <a:endParaRPr lang="vi-VN" sz="2800" b="1" dirty="0">
              <a:latin typeface="Times New Roman"/>
              <a:cs typeface="Arial"/>
            </a:endParaRPr>
          </a:p>
          <a:p>
            <a:pPr>
              <a:lnSpc>
                <a:spcPts val="2500"/>
              </a:lnSpc>
            </a:pPr>
            <a:r>
              <a:rPr lang="vi-VN" sz="2800" b="1" dirty="0">
                <a:latin typeface="Times New Roman"/>
                <a:cs typeface="Arial"/>
              </a:rPr>
              <a:t>               1                            (n = 1)</a:t>
            </a:r>
          </a:p>
          <a:p>
            <a:pPr>
              <a:lnSpc>
                <a:spcPts val="2500"/>
              </a:lnSpc>
            </a:pPr>
            <a:r>
              <a:rPr lang="vi-VN" sz="2800" b="1" dirty="0">
                <a:latin typeface="Times New Roman"/>
                <a:cs typeface="Arial"/>
              </a:rPr>
              <a:t>T(n) =</a:t>
            </a:r>
          </a:p>
          <a:p>
            <a:pPr>
              <a:lnSpc>
                <a:spcPts val="2500"/>
              </a:lnSpc>
            </a:pPr>
            <a:r>
              <a:rPr lang="vi-VN" sz="2800" b="1" dirty="0">
                <a:latin typeface="Times New Roman"/>
                <a:cs typeface="Arial"/>
              </a:rPr>
              <a:t>               2T(n/2) + n           (n &gt; 1)</a:t>
            </a:r>
          </a:p>
          <a:p>
            <a:pPr>
              <a:lnSpc>
                <a:spcPts val="2500"/>
              </a:lnSpc>
            </a:pPr>
            <a:endParaRPr lang="vi-VN" dirty="0">
              <a:latin typeface="Arial"/>
              <a:cs typeface="Arial"/>
            </a:endParaRPr>
          </a:p>
          <a:p>
            <a:pPr>
              <a:lnSpc>
                <a:spcPts val="2500"/>
              </a:lnSpc>
            </a:pPr>
            <a:endParaRPr lang="vi-VN" dirty="0"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D2DACE-EC34-DDA9-3644-BFB5D59E1748}"/>
              </a:ext>
            </a:extLst>
          </p:cNvPr>
          <p:cNvSpPr txBox="1"/>
          <p:nvPr/>
        </p:nvSpPr>
        <p:spPr>
          <a:xfrm>
            <a:off x="2378304" y="2990870"/>
            <a:ext cx="6851189" cy="3530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T(n) = 2T(n/2) + n</a:t>
            </a: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T(n) = 2[2T(n/4) + n/2] + n = 4T(n/4) + 2n</a:t>
            </a: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T(n) = 4[2T(n/8) + n/4]+ 2n = 8T(n/8) + 3n</a:t>
            </a: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….</a:t>
            </a: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T(n) = 2</a:t>
            </a:r>
            <a:r>
              <a:rPr lang="en-US" sz="2400" baseline="30000" dirty="0" err="1">
                <a:latin typeface="Times New Roman"/>
                <a:cs typeface="Arial"/>
              </a:rPr>
              <a:t>i</a:t>
            </a:r>
            <a:r>
              <a:rPr lang="en-US" sz="2400" baseline="30000" dirty="0">
                <a:latin typeface="Times New Roman"/>
                <a:cs typeface="Arial"/>
              </a:rPr>
              <a:t> </a:t>
            </a:r>
            <a:r>
              <a:rPr lang="vi-VN" sz="2400" dirty="0">
                <a:latin typeface="Times New Roman"/>
                <a:cs typeface="Arial"/>
              </a:rPr>
              <a:t>T(n/2</a:t>
            </a:r>
            <a:r>
              <a:rPr lang="vi-VN" sz="2400" baseline="30000" dirty="0">
                <a:latin typeface="Times New Roman"/>
                <a:cs typeface="Arial"/>
              </a:rPr>
              <a:t>i</a:t>
            </a:r>
            <a:r>
              <a:rPr lang="vi-VN" sz="2400" dirty="0">
                <a:latin typeface="Times New Roman"/>
                <a:cs typeface="Arial"/>
              </a:rPr>
              <a:t>) +</a:t>
            </a:r>
            <a:r>
              <a:rPr lang="en-US" sz="2400" dirty="0">
                <a:latin typeface="Times New Roman"/>
                <a:cs typeface="Arial"/>
              </a:rPr>
              <a:t> </a:t>
            </a:r>
            <a:r>
              <a:rPr lang="vi-VN" sz="2400" dirty="0">
                <a:latin typeface="Times New Roman"/>
                <a:cs typeface="Arial"/>
              </a:rPr>
              <a:t>i</a:t>
            </a:r>
            <a:r>
              <a:rPr lang="en-US" sz="2400" dirty="0">
                <a:latin typeface="Times New Roman"/>
                <a:cs typeface="Arial"/>
              </a:rPr>
              <a:t>*</a:t>
            </a:r>
            <a:r>
              <a:rPr lang="vi-VN" sz="2400" dirty="0">
                <a:latin typeface="Times New Roman"/>
                <a:cs typeface="Arial"/>
              </a:rPr>
              <a:t>n</a:t>
            </a:r>
            <a:endParaRPr lang="vi-VN" sz="2400" baseline="30000" dirty="0">
              <a:latin typeface="Times New Roman"/>
              <a:cs typeface="Arial"/>
            </a:endParaRPr>
          </a:p>
          <a:p>
            <a:pPr>
              <a:lnSpc>
                <a:spcPts val="3000"/>
              </a:lnSpc>
            </a:pPr>
            <a:endParaRPr lang="vi-VN" sz="2400" dirty="0">
              <a:latin typeface="Times New Roman"/>
              <a:cs typeface="Arial"/>
            </a:endParaRP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Kết thúc khi n/2</a:t>
            </a:r>
            <a:r>
              <a:rPr lang="vi-VN" sz="2400" baseline="30000" dirty="0">
                <a:latin typeface="Times New Roman"/>
                <a:cs typeface="Arial"/>
              </a:rPr>
              <a:t>i </a:t>
            </a:r>
            <a:r>
              <a:rPr lang="vi-VN" sz="2400" dirty="0">
                <a:latin typeface="Times New Roman"/>
                <a:cs typeface="Arial"/>
              </a:rPr>
              <a:t>= 1 =&gt; 2</a:t>
            </a:r>
            <a:r>
              <a:rPr lang="vi-VN" sz="2400" baseline="30000" dirty="0">
                <a:latin typeface="Times New Roman"/>
                <a:cs typeface="Arial"/>
              </a:rPr>
              <a:t>i</a:t>
            </a:r>
            <a:r>
              <a:rPr lang="vi-VN" sz="2400" dirty="0">
                <a:latin typeface="Times New Roman"/>
                <a:cs typeface="Arial"/>
              </a:rPr>
              <a:t> = n =&gt; i = logn</a:t>
            </a: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Ta có: T(n) = nT(1) + nlogn = n +</a:t>
            </a:r>
            <a:r>
              <a:rPr lang="en-US" sz="2400" dirty="0">
                <a:latin typeface="Times New Roman"/>
                <a:cs typeface="Arial"/>
              </a:rPr>
              <a:t> </a:t>
            </a:r>
            <a:r>
              <a:rPr lang="vi-VN" sz="2400" dirty="0">
                <a:latin typeface="Times New Roman"/>
                <a:cs typeface="Arial"/>
              </a:rPr>
              <a:t>nlogn</a:t>
            </a:r>
            <a:endParaRPr lang="en-US" sz="2400" dirty="0">
              <a:latin typeface="Times New Roman"/>
              <a:cs typeface="Arial"/>
            </a:endParaRPr>
          </a:p>
          <a:p>
            <a:pPr>
              <a:lnSpc>
                <a:spcPts val="3000"/>
              </a:lnSpc>
            </a:pPr>
            <a:r>
              <a:rPr lang="vi-VN" sz="2400" dirty="0">
                <a:latin typeface="Times New Roman"/>
                <a:cs typeface="Arial"/>
              </a:rPr>
              <a:t>=</a:t>
            </a:r>
            <a:r>
              <a:rPr lang="en-US" sz="2400" dirty="0">
                <a:latin typeface="Times New Roman"/>
                <a:cs typeface="Arial"/>
              </a:rPr>
              <a:t>&gt;</a:t>
            </a:r>
            <a:r>
              <a:rPr lang="vi-VN" sz="2400" dirty="0">
                <a:latin typeface="Times New Roman"/>
                <a:cs typeface="Arial"/>
              </a:rPr>
              <a:t> O(nlogn)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3" name="Left Brace 3">
            <a:extLst>
              <a:ext uri="{FF2B5EF4-FFF2-40B4-BE49-F238E27FC236}">
                <a16:creationId xmlns:a16="http://schemas.microsoft.com/office/drawing/2014/main" id="{179E9077-1A32-DF21-7F2C-1FDADA229D53}"/>
              </a:ext>
            </a:extLst>
          </p:cNvPr>
          <p:cNvSpPr/>
          <p:nvPr/>
        </p:nvSpPr>
        <p:spPr>
          <a:xfrm>
            <a:off x="3427726" y="1872461"/>
            <a:ext cx="213283" cy="693454"/>
          </a:xfrm>
          <a:prstGeom prst="lef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7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400" y="277684"/>
            <a:ext cx="8921600" cy="709200"/>
          </a:xfrm>
        </p:spPr>
        <p:txBody>
          <a:bodyPr/>
          <a:lstStyle/>
          <a:p>
            <a:pPr algn="ctr">
              <a:lnSpc>
                <a:spcPct val="114999"/>
              </a:lnSpc>
            </a:pP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Phương 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Phương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69F637B8-0F3D-5E8A-8EBD-65A353F53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1600" y="4753519"/>
            <a:ext cx="10894332" cy="2287134"/>
          </a:xfrm>
        </p:spPr>
        <p:txBody>
          <a:bodyPr/>
          <a:lstStyle/>
          <a:p>
            <a:pPr marL="711200" indent="-571500" algn="l">
              <a:buFont typeface="Wingdings"/>
              <a:buChar char="v"/>
            </a:pPr>
            <a:r>
              <a:rPr lang="vi-VN" sz="2400">
                <a:latin typeface="Times New Roman"/>
              </a:rPr>
              <a:t>Xét phương trình dạng:</a:t>
            </a:r>
          </a:p>
          <a:p>
            <a:pPr marL="2082800" lvl="3" indent="0" algn="l">
              <a:lnSpc>
                <a:spcPct val="114999"/>
              </a:lnSpc>
            </a:pPr>
            <a:r>
              <a:rPr lang="vi-VN" sz="2400">
                <a:latin typeface="Times New Roman"/>
              </a:rPr>
              <a:t>a</a:t>
            </a:r>
            <a:r>
              <a:rPr lang="vi-VN" sz="2400" baseline="-25000">
                <a:latin typeface="Times New Roman"/>
              </a:rPr>
              <a:t>0</a:t>
            </a:r>
            <a:r>
              <a:rPr lang="vi-VN" sz="2400">
                <a:latin typeface="Times New Roman"/>
              </a:rPr>
              <a:t>T(n) + a</a:t>
            </a:r>
            <a:r>
              <a:rPr lang="vi-VN" sz="2400" baseline="-25000">
                <a:latin typeface="Times New Roman"/>
              </a:rPr>
              <a:t>1</a:t>
            </a:r>
            <a:r>
              <a:rPr lang="vi-VN" sz="2400">
                <a:latin typeface="Times New Roman"/>
              </a:rPr>
              <a:t>T(n-1)+…+</a:t>
            </a:r>
            <a:r>
              <a:rPr lang="vi-VN" sz="2400" err="1">
                <a:latin typeface="Times New Roman"/>
              </a:rPr>
              <a:t>a</a:t>
            </a:r>
            <a:r>
              <a:rPr lang="vi-VN" sz="2400" baseline="-25000" err="1">
                <a:latin typeface="Times New Roman"/>
              </a:rPr>
              <a:t>k</a:t>
            </a:r>
            <a:r>
              <a:rPr lang="vi-VN" sz="2400" err="1">
                <a:latin typeface="Times New Roman"/>
              </a:rPr>
              <a:t>T</a:t>
            </a:r>
            <a:r>
              <a:rPr lang="vi-VN" sz="2400">
                <a:latin typeface="Times New Roman"/>
              </a:rPr>
              <a:t>(n-k)   = 0</a:t>
            </a:r>
          </a:p>
          <a:p>
            <a:pPr marL="711200" indent="-571500" algn="l">
              <a:lnSpc>
                <a:spcPct val="114999"/>
              </a:lnSpc>
              <a:buFont typeface="Wingdings"/>
              <a:buChar char="v"/>
            </a:pPr>
            <a:r>
              <a:rPr lang="vi-VN" sz="2400">
                <a:latin typeface="Times New Roman"/>
              </a:rPr>
              <a:t>Đặt T(n) = </a:t>
            </a:r>
            <a:r>
              <a:rPr lang="vi-VN" sz="2400" err="1">
                <a:latin typeface="Times New Roman"/>
              </a:rPr>
              <a:t>X</a:t>
            </a:r>
            <a:r>
              <a:rPr lang="vi-VN" sz="2400" baseline="30000" err="1">
                <a:latin typeface="Times New Roman"/>
              </a:rPr>
              <a:t>n</a:t>
            </a:r>
            <a:r>
              <a:rPr lang="vi-VN" sz="2400">
                <a:latin typeface="Times New Roman"/>
              </a:rPr>
              <a:t>, đưa (1) về dạng phương trình ẩn X:</a:t>
            </a:r>
          </a:p>
          <a:p>
            <a:pPr marL="2082800" lvl="3" indent="0" algn="l">
              <a:lnSpc>
                <a:spcPct val="114999"/>
              </a:lnSpc>
            </a:pPr>
            <a:r>
              <a:rPr lang="vi-VN" sz="2400">
                <a:latin typeface="Times New Roman"/>
              </a:rPr>
              <a:t>(1) &lt;=&gt; a</a:t>
            </a:r>
            <a:r>
              <a:rPr lang="vi-VN" sz="2400" baseline="-25000">
                <a:latin typeface="Times New Roman"/>
              </a:rPr>
              <a:t>0</a:t>
            </a:r>
            <a:r>
              <a:rPr lang="vi-VN" sz="2400">
                <a:latin typeface="Times New Roman"/>
              </a:rPr>
              <a:t>X</a:t>
            </a:r>
            <a:r>
              <a:rPr lang="vi-VN" sz="2400" baseline="30000">
                <a:latin typeface="Times New Roman"/>
              </a:rPr>
              <a:t>n</a:t>
            </a:r>
            <a:r>
              <a:rPr lang="vi-VN" sz="2400">
                <a:latin typeface="Times New Roman"/>
              </a:rPr>
              <a:t> + a</a:t>
            </a:r>
            <a:r>
              <a:rPr lang="vi-VN" sz="2400" baseline="-25000">
                <a:latin typeface="Times New Roman"/>
              </a:rPr>
              <a:t>1</a:t>
            </a:r>
            <a:r>
              <a:rPr lang="vi-VN" sz="2400">
                <a:latin typeface="Times New Roman"/>
              </a:rPr>
              <a:t>X</a:t>
            </a:r>
            <a:r>
              <a:rPr lang="vi-VN" sz="2400" baseline="30000">
                <a:latin typeface="Times New Roman"/>
              </a:rPr>
              <a:t>n-1</a:t>
            </a:r>
            <a:r>
              <a:rPr lang="vi-VN" sz="2400">
                <a:latin typeface="Times New Roman"/>
              </a:rPr>
              <a:t>+…+</a:t>
            </a:r>
            <a:r>
              <a:rPr lang="vi-VN" sz="2400" err="1">
                <a:latin typeface="Times New Roman"/>
              </a:rPr>
              <a:t>a</a:t>
            </a:r>
            <a:r>
              <a:rPr lang="vi-VN" sz="2400" baseline="-25000" err="1">
                <a:latin typeface="Times New Roman"/>
              </a:rPr>
              <a:t>k</a:t>
            </a:r>
            <a:r>
              <a:rPr lang="vi-VN" sz="2400" err="1">
                <a:latin typeface="Times New Roman"/>
              </a:rPr>
              <a:t>X</a:t>
            </a:r>
            <a:r>
              <a:rPr lang="vi-VN" sz="2400" baseline="30000" err="1">
                <a:latin typeface="Times New Roman"/>
              </a:rPr>
              <a:t>n</a:t>
            </a:r>
            <a:r>
              <a:rPr lang="vi-VN" sz="2400" baseline="30000">
                <a:latin typeface="Times New Roman"/>
              </a:rPr>
              <a:t>-k</a:t>
            </a:r>
            <a:r>
              <a:rPr lang="vi-VN" sz="2400">
                <a:latin typeface="Times New Roman"/>
              </a:rPr>
              <a:t> = 0</a:t>
            </a:r>
            <a:endParaRPr lang="vi-VN" sz="2400" strike="sngStrike" baseline="30000">
              <a:latin typeface="Times New Roman"/>
            </a:endParaRPr>
          </a:p>
          <a:p>
            <a:pPr marL="2082800" lvl="3" indent="0" algn="l">
              <a:lnSpc>
                <a:spcPct val="114999"/>
              </a:lnSpc>
            </a:pPr>
            <a:r>
              <a:rPr lang="vi-VN" sz="2400">
                <a:latin typeface="Times New Roman"/>
                <a:cs typeface="Times New Roman"/>
              </a:rPr>
              <a:t>      &lt;=&gt; a</a:t>
            </a:r>
            <a:r>
              <a:rPr lang="vi-VN" sz="2400" baseline="-25000">
                <a:latin typeface="Times New Roman"/>
                <a:cs typeface="Times New Roman"/>
              </a:rPr>
              <a:t>0</a:t>
            </a:r>
            <a:r>
              <a:rPr lang="vi-VN" sz="2400">
                <a:latin typeface="Times New Roman"/>
                <a:cs typeface="Times New Roman"/>
              </a:rPr>
              <a:t>X</a:t>
            </a:r>
            <a:r>
              <a:rPr lang="vi-VN" sz="2400" baseline="30000">
                <a:latin typeface="Times New Roman"/>
                <a:cs typeface="Times New Roman"/>
              </a:rPr>
              <a:t>k</a:t>
            </a:r>
            <a:r>
              <a:rPr lang="vi-VN" sz="2400">
                <a:latin typeface="Times New Roman"/>
                <a:cs typeface="Times New Roman"/>
              </a:rPr>
              <a:t> + a</a:t>
            </a:r>
            <a:r>
              <a:rPr lang="vi-VN" sz="2400" baseline="-25000">
                <a:latin typeface="Times New Roman"/>
                <a:cs typeface="Times New Roman"/>
              </a:rPr>
              <a:t>1</a:t>
            </a:r>
            <a:r>
              <a:rPr lang="vi-VN" sz="2400">
                <a:latin typeface="Times New Roman"/>
                <a:cs typeface="Times New Roman"/>
              </a:rPr>
              <a:t>X</a:t>
            </a:r>
            <a:r>
              <a:rPr lang="vi-VN" sz="2400" baseline="30000">
                <a:latin typeface="Times New Roman"/>
                <a:cs typeface="Times New Roman"/>
              </a:rPr>
              <a:t>k-1</a:t>
            </a:r>
            <a:r>
              <a:rPr lang="vi-VN" sz="2400">
                <a:latin typeface="Times New Roman"/>
                <a:cs typeface="Times New Roman"/>
              </a:rPr>
              <a:t>+…+</a:t>
            </a:r>
            <a:r>
              <a:rPr lang="vi-VN" sz="2400" err="1">
                <a:latin typeface="Times New Roman"/>
                <a:cs typeface="Times New Roman"/>
              </a:rPr>
              <a:t>a</a:t>
            </a:r>
            <a:r>
              <a:rPr lang="vi-VN" sz="2400" baseline="30000" err="1">
                <a:latin typeface="Times New Roman"/>
                <a:cs typeface="Times New Roman"/>
              </a:rPr>
              <a:t>k</a:t>
            </a:r>
            <a:r>
              <a:rPr lang="vi-VN" sz="2400" baseline="30000">
                <a:latin typeface="Times New Roman"/>
                <a:cs typeface="Times New Roman"/>
              </a:rPr>
              <a:t>           </a:t>
            </a:r>
            <a:r>
              <a:rPr lang="vi-VN" sz="2400">
                <a:latin typeface="Times New Roman"/>
                <a:cs typeface="Times New Roman"/>
              </a:rPr>
              <a:t>= 0     (2)</a:t>
            </a:r>
            <a:endParaRPr lang="vi-VN" sz="2400" baseline="30000">
              <a:latin typeface="Times New Roman"/>
              <a:cs typeface="Times New Roman"/>
            </a:endParaRPr>
          </a:p>
          <a:p>
            <a:pPr marL="742950" lvl="3" indent="-571500" algn="l">
              <a:lnSpc>
                <a:spcPct val="114999"/>
              </a:lnSpc>
              <a:buFont typeface="Wingdings"/>
              <a:buChar char="v"/>
            </a:pPr>
            <a:r>
              <a:rPr lang="vi-VN" sz="2400">
                <a:latin typeface="Times New Roman"/>
                <a:cs typeface="Times New Roman"/>
              </a:rPr>
              <a:t>Tìm nghiệm của phương trình (2)</a:t>
            </a:r>
          </a:p>
          <a:p>
            <a:pPr marL="1200150" lvl="4" indent="-571500" algn="l">
              <a:lnSpc>
                <a:spcPct val="114999"/>
              </a:lnSpc>
              <a:buFont typeface="Wingdings"/>
              <a:buChar char="Ø"/>
            </a:pPr>
            <a:r>
              <a:rPr lang="vi-VN" sz="2000">
                <a:latin typeface="Times New Roman"/>
                <a:cs typeface="Times New Roman"/>
              </a:rPr>
              <a:t>Nếu (2) có nghiệm đơn:</a:t>
            </a:r>
          </a:p>
          <a:p>
            <a:pPr marL="1657350" lvl="5" indent="-571500" algn="l">
              <a:lnSpc>
                <a:spcPct val="114999"/>
              </a:lnSpc>
              <a:buFont typeface="Wingdings"/>
              <a:buChar char="§"/>
            </a:pPr>
            <a:r>
              <a:rPr lang="vi-VN" sz="2000">
                <a:latin typeface="Times New Roman"/>
                <a:cs typeface="Times New Roman"/>
              </a:rPr>
              <a:t>T(n) có dạng k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>
                <a:latin typeface="Times New Roman"/>
                <a:cs typeface="Times New Roman"/>
              </a:rPr>
              <a:t>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 baseline="30000">
                <a:latin typeface="Times New Roman"/>
                <a:cs typeface="Times New Roman"/>
              </a:rPr>
              <a:t>n</a:t>
            </a:r>
            <a:r>
              <a:rPr lang="vi-VN" sz="2000">
                <a:latin typeface="Times New Roman"/>
                <a:cs typeface="Times New Roman"/>
              </a:rPr>
              <a:t> + k</a:t>
            </a:r>
            <a:r>
              <a:rPr lang="vi-VN" sz="2000" baseline="-25000">
                <a:latin typeface="Times New Roman"/>
                <a:cs typeface="Times New Roman"/>
              </a:rPr>
              <a:t>2</a:t>
            </a:r>
            <a:r>
              <a:rPr lang="vi-VN" sz="2000">
                <a:latin typeface="Times New Roman"/>
                <a:cs typeface="Times New Roman"/>
              </a:rPr>
              <a:t>X</a:t>
            </a:r>
            <a:r>
              <a:rPr lang="vi-VN" sz="2000" baseline="-25000">
                <a:latin typeface="Times New Roman"/>
                <a:cs typeface="Times New Roman"/>
              </a:rPr>
              <a:t>2</a:t>
            </a:r>
            <a:r>
              <a:rPr lang="vi-VN" sz="2000" baseline="30000">
                <a:latin typeface="Times New Roman"/>
                <a:cs typeface="Times New Roman"/>
              </a:rPr>
              <a:t>n</a:t>
            </a:r>
            <a:r>
              <a:rPr lang="vi-VN" sz="2000">
                <a:latin typeface="Times New Roman"/>
                <a:cs typeface="Times New Roman"/>
              </a:rPr>
              <a:t> + … với X</a:t>
            </a:r>
            <a:r>
              <a:rPr lang="vi-VN" sz="2000" baseline="-25000">
                <a:latin typeface="Times New Roman"/>
                <a:cs typeface="Times New Roman"/>
              </a:rPr>
              <a:t>i</a:t>
            </a:r>
            <a:r>
              <a:rPr lang="vi-VN" sz="2000">
                <a:latin typeface="Times New Roman"/>
                <a:cs typeface="Times New Roman"/>
              </a:rPr>
              <a:t> là các nghiệm đơn, k</a:t>
            </a:r>
            <a:r>
              <a:rPr lang="vi-VN" sz="2000" baseline="-25000">
                <a:latin typeface="Times New Roman"/>
                <a:cs typeface="Times New Roman"/>
              </a:rPr>
              <a:t>i</a:t>
            </a:r>
            <a:r>
              <a:rPr lang="vi-VN" sz="2000">
                <a:latin typeface="Times New Roman"/>
                <a:cs typeface="Times New Roman"/>
              </a:rPr>
              <a:t> là các hằng số</a:t>
            </a:r>
            <a:endParaRPr lang="vi-VN"/>
          </a:p>
          <a:p>
            <a:pPr marL="1200150" lvl="5" indent="-571500" algn="l">
              <a:lnSpc>
                <a:spcPct val="114999"/>
              </a:lnSpc>
              <a:buFont typeface="Wingdings"/>
              <a:buChar char="Ø"/>
            </a:pPr>
            <a:r>
              <a:rPr lang="vi-VN" sz="2000">
                <a:latin typeface="Times New Roman"/>
                <a:cs typeface="Times New Roman"/>
              </a:rPr>
              <a:t>Nếu (2) có nghiệm kép</a:t>
            </a:r>
          </a:p>
          <a:p>
            <a:pPr marL="1657350" lvl="6" indent="-571500" algn="l">
              <a:lnSpc>
                <a:spcPct val="114999"/>
              </a:lnSpc>
              <a:buFont typeface="Wingdings"/>
              <a:buChar char="§"/>
            </a:pPr>
            <a:r>
              <a:rPr lang="vi-VN" sz="2000">
                <a:latin typeface="Times New Roman"/>
                <a:cs typeface="Times New Roman"/>
              </a:rPr>
              <a:t>T(n) có dạng k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>
                <a:latin typeface="Times New Roman"/>
                <a:cs typeface="Times New Roman"/>
              </a:rPr>
              <a:t>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 baseline="30000">
                <a:latin typeface="Times New Roman"/>
                <a:cs typeface="Times New Roman"/>
              </a:rPr>
              <a:t>n </a:t>
            </a:r>
            <a:r>
              <a:rPr lang="vi-VN" sz="2000">
                <a:latin typeface="Times New Roman"/>
                <a:cs typeface="Times New Roman"/>
              </a:rPr>
              <a:t>+ k</a:t>
            </a:r>
            <a:r>
              <a:rPr lang="vi-VN" sz="2000" baseline="-25000">
                <a:latin typeface="Times New Roman"/>
                <a:cs typeface="Times New Roman"/>
              </a:rPr>
              <a:t>2</a:t>
            </a:r>
            <a:r>
              <a:rPr lang="vi-VN" sz="2000">
                <a:latin typeface="Times New Roman"/>
                <a:cs typeface="Times New Roman"/>
              </a:rPr>
              <a:t>nX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 baseline="30000">
                <a:latin typeface="Times New Roman"/>
                <a:cs typeface="Times New Roman"/>
              </a:rPr>
              <a:t>n</a:t>
            </a:r>
            <a:r>
              <a:rPr lang="vi-VN" sz="2000">
                <a:latin typeface="Times New Roman"/>
                <a:cs typeface="Times New Roman"/>
              </a:rPr>
              <a:t> + k</a:t>
            </a:r>
            <a:r>
              <a:rPr lang="vi-VN" sz="2000" baseline="-25000">
                <a:latin typeface="Times New Roman"/>
                <a:cs typeface="Times New Roman"/>
              </a:rPr>
              <a:t>3</a:t>
            </a:r>
            <a:r>
              <a:rPr lang="vi-VN" sz="2000">
                <a:latin typeface="Times New Roman"/>
                <a:cs typeface="Times New Roman"/>
              </a:rPr>
              <a:t>n</a:t>
            </a:r>
            <a:r>
              <a:rPr lang="vi-VN" sz="2000" baseline="30000">
                <a:latin typeface="Times New Roman"/>
                <a:cs typeface="Times New Roman"/>
              </a:rPr>
              <a:t>2</a:t>
            </a:r>
            <a:r>
              <a:rPr lang="vi-VN" sz="2000">
                <a:latin typeface="Times New Roman"/>
                <a:cs typeface="Times New Roman"/>
              </a:rPr>
              <a:t>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 baseline="30000">
                <a:latin typeface="Times New Roman"/>
                <a:cs typeface="Times New Roman"/>
              </a:rPr>
              <a:t>n</a:t>
            </a:r>
            <a:r>
              <a:rPr lang="vi-VN" sz="2000">
                <a:latin typeface="Times New Roman"/>
                <a:cs typeface="Times New Roman"/>
              </a:rPr>
              <a:t>+…+k</a:t>
            </a:r>
            <a:r>
              <a:rPr lang="vi-VN" sz="2000" baseline="-25000">
                <a:latin typeface="Times New Roman"/>
                <a:cs typeface="Times New Roman"/>
              </a:rPr>
              <a:t>m</a:t>
            </a:r>
            <a:r>
              <a:rPr lang="vi-VN" sz="2000">
                <a:latin typeface="Times New Roman"/>
                <a:cs typeface="Times New Roman"/>
              </a:rPr>
              <a:t>n</a:t>
            </a:r>
            <a:r>
              <a:rPr lang="vi-VN" sz="2000" baseline="30000">
                <a:latin typeface="Times New Roman"/>
                <a:cs typeface="Times New Roman"/>
              </a:rPr>
              <a:t>m-1</a:t>
            </a:r>
            <a:r>
              <a:rPr lang="vi-VN" sz="2000">
                <a:latin typeface="Times New Roman"/>
                <a:cs typeface="Times New Roman"/>
              </a:rPr>
              <a:t>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 baseline="30000">
                <a:latin typeface="Times New Roman"/>
                <a:cs typeface="Times New Roman"/>
              </a:rPr>
              <a:t>n</a:t>
            </a:r>
            <a:r>
              <a:rPr lang="vi-VN" sz="2000">
                <a:latin typeface="Times New Roman"/>
                <a:cs typeface="Times New Roman"/>
              </a:rPr>
              <a:t> với X</a:t>
            </a:r>
            <a:r>
              <a:rPr lang="vi-VN" sz="2000" baseline="-25000">
                <a:latin typeface="Times New Roman"/>
                <a:cs typeface="Times New Roman"/>
              </a:rPr>
              <a:t>1</a:t>
            </a:r>
            <a:r>
              <a:rPr lang="vi-VN" sz="2000">
                <a:latin typeface="Times New Roman"/>
                <a:cs typeface="Times New Roman"/>
              </a:rPr>
              <a:t> là nghiệm bội m của (2)</a:t>
            </a:r>
            <a:endParaRPr lang="vi-VN" sz="2000" baseline="-25000">
              <a:latin typeface="Times New Roman"/>
              <a:cs typeface="Times New Roman"/>
            </a:endParaRPr>
          </a:p>
          <a:p>
            <a:pPr marL="742950" lvl="3" indent="-571500" algn="l">
              <a:lnSpc>
                <a:spcPct val="114999"/>
              </a:lnSpc>
              <a:buFont typeface="Wingdings"/>
              <a:buChar char="v"/>
            </a:pPr>
            <a:r>
              <a:rPr lang="vi-VN" sz="2400">
                <a:latin typeface="Times New Roman"/>
                <a:cs typeface="Times New Roman"/>
              </a:rPr>
              <a:t>Tìm các tham số k0,k1,...dựa vào các hằng T(0), T(1)… đã có</a:t>
            </a:r>
            <a:endParaRPr lang="vi-VN" sz="2400" baseline="-25000">
              <a:latin typeface="Times New Roman"/>
              <a:cs typeface="Times New Roman"/>
            </a:endParaRPr>
          </a:p>
          <a:p>
            <a:pPr marL="2082800" lvl="3" indent="0" algn="l">
              <a:lnSpc>
                <a:spcPct val="114999"/>
              </a:lnSpc>
            </a:pPr>
            <a:endParaRPr lang="vi-VN" sz="3200">
              <a:latin typeface="Times New Roman"/>
              <a:cs typeface="Times New Roman"/>
            </a:endParaRPr>
          </a:p>
          <a:p>
            <a:pPr marL="2082800" lvl="3" indent="0" algn="l">
              <a:lnSpc>
                <a:spcPct val="114999"/>
              </a:lnSpc>
            </a:pPr>
            <a:endParaRPr lang="vi-VN" sz="3200">
              <a:latin typeface="Times New Roman"/>
              <a:cs typeface="Times New Roman"/>
            </a:endParaRPr>
          </a:p>
          <a:p>
            <a:pPr marL="2082800" lvl="3" indent="0" algn="l">
              <a:lnSpc>
                <a:spcPct val="114999"/>
              </a:lnSpc>
            </a:pPr>
            <a:endParaRPr lang="vi-VN" sz="3200">
              <a:latin typeface="Times New Roman"/>
              <a:cs typeface="Times New Roman"/>
            </a:endParaRPr>
          </a:p>
          <a:p>
            <a:pPr marL="2082800" lvl="3" indent="0" algn="l">
              <a:lnSpc>
                <a:spcPct val="114999"/>
              </a:lnSpc>
            </a:pPr>
            <a:endParaRPr lang="vi-VN" sz="3200" baseline="30000"/>
          </a:p>
          <a:p>
            <a:pPr marL="2082800" lvl="3" indent="0" algn="l">
              <a:lnSpc>
                <a:spcPct val="114999"/>
              </a:lnSpc>
            </a:pPr>
            <a:r>
              <a:rPr lang="vi-VN" sz="3200" baseline="30000"/>
              <a:t>    </a:t>
            </a:r>
            <a:endParaRPr lang="vi-VN" sz="3200" strike="sngStrike" baseline="30000"/>
          </a:p>
          <a:p>
            <a:pPr marL="1308100" lvl="2" indent="0" algn="l">
              <a:lnSpc>
                <a:spcPct val="114999"/>
              </a:lnSpc>
            </a:pPr>
            <a:endParaRPr lang="vi-VN" sz="3200"/>
          </a:p>
          <a:p>
            <a:pPr marL="711200" indent="-571500" algn="l">
              <a:lnSpc>
                <a:spcPct val="114999"/>
              </a:lnSpc>
              <a:buFont typeface="Wingdings"/>
              <a:buChar char="v"/>
            </a:pPr>
            <a:endParaRPr lang="vi-VN"/>
          </a:p>
          <a:p>
            <a:pPr marL="711200" indent="-571500" algn="l">
              <a:lnSpc>
                <a:spcPct val="114999"/>
              </a:lnSpc>
              <a:buFont typeface="Wingdings"/>
              <a:buChar char="v"/>
            </a:pPr>
            <a:endParaRPr lang="vi-VN" baseline="30000"/>
          </a:p>
        </p:txBody>
      </p:sp>
    </p:spTree>
    <p:extLst>
      <p:ext uri="{BB962C8B-B14F-4D97-AF65-F5344CB8AC3E}">
        <p14:creationId xmlns:p14="http://schemas.microsoft.com/office/powerpoint/2010/main" val="748727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400" y="277684"/>
            <a:ext cx="8921600" cy="709200"/>
          </a:xfrm>
        </p:spPr>
        <p:txBody>
          <a:bodyPr/>
          <a:lstStyle/>
          <a:p>
            <a:pPr algn="ctr">
              <a:lnSpc>
                <a:spcPct val="114999"/>
              </a:lnSpc>
            </a:pP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Phương 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Phương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69F637B8-0F3D-5E8A-8EBD-65A353F53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7266" y="1248319"/>
            <a:ext cx="8921600" cy="5334258"/>
          </a:xfrm>
        </p:spPr>
        <p:txBody>
          <a:bodyPr/>
          <a:lstStyle/>
          <a:p>
            <a:pPr marL="139700" indent="0" algn="l"/>
            <a:r>
              <a:rPr lang="vi-VN" sz="2400" b="1" dirty="0">
                <a:latin typeface="Times New Roman"/>
              </a:rPr>
              <a:t>Ví dụ: </a:t>
            </a:r>
            <a:r>
              <a:rPr lang="en-US" sz="2400" b="1" dirty="0" err="1">
                <a:latin typeface="Times New Roman"/>
                <a:cs typeface="Arial"/>
              </a:rPr>
              <a:t>Tính</a:t>
            </a:r>
            <a:r>
              <a:rPr lang="en-US" sz="2400" b="1" dirty="0">
                <a:latin typeface="Times New Roman"/>
                <a:cs typeface="Arial"/>
              </a:rPr>
              <a:t> </a:t>
            </a:r>
            <a:r>
              <a:rPr lang="en-US" sz="2400" b="1" dirty="0" err="1">
                <a:latin typeface="Times New Roman"/>
                <a:cs typeface="Arial"/>
              </a:rPr>
              <a:t>độ</a:t>
            </a:r>
            <a:r>
              <a:rPr lang="en-US" sz="2400" b="1" dirty="0">
                <a:latin typeface="Times New Roman"/>
                <a:cs typeface="Arial"/>
              </a:rPr>
              <a:t> </a:t>
            </a:r>
            <a:r>
              <a:rPr lang="en-US" sz="2400" b="1" dirty="0" err="1">
                <a:latin typeface="Times New Roman"/>
                <a:cs typeface="Arial"/>
              </a:rPr>
              <a:t>phức</a:t>
            </a:r>
            <a:r>
              <a:rPr lang="en-US" sz="2400" b="1" dirty="0">
                <a:latin typeface="Times New Roman"/>
                <a:cs typeface="Arial"/>
              </a:rPr>
              <a:t> </a:t>
            </a:r>
            <a:r>
              <a:rPr lang="en-US" sz="2400" b="1" dirty="0" err="1">
                <a:latin typeface="Times New Roman"/>
                <a:cs typeface="Arial"/>
              </a:rPr>
              <a:t>tạp</a:t>
            </a:r>
            <a:r>
              <a:rPr lang="en-US" sz="2400" b="1" dirty="0">
                <a:latin typeface="Times New Roman"/>
                <a:cs typeface="Arial"/>
              </a:rPr>
              <a:t> về </a:t>
            </a:r>
            <a:r>
              <a:rPr lang="en-US" sz="2400" b="1" dirty="0" err="1">
                <a:latin typeface="Times New Roman"/>
                <a:cs typeface="Arial"/>
              </a:rPr>
              <a:t>thời</a:t>
            </a:r>
            <a:r>
              <a:rPr lang="en-US" sz="2400" b="1" dirty="0">
                <a:latin typeface="Times New Roman"/>
                <a:cs typeface="Arial"/>
              </a:rPr>
              <a:t> </a:t>
            </a:r>
            <a:r>
              <a:rPr lang="en-US" sz="2400" b="1" dirty="0" err="1">
                <a:latin typeface="Times New Roman"/>
                <a:cs typeface="Arial"/>
              </a:rPr>
              <a:t>gian</a:t>
            </a:r>
            <a:r>
              <a:rPr lang="en-US" sz="2400" b="1" dirty="0">
                <a:latin typeface="Times New Roman"/>
                <a:cs typeface="Arial"/>
              </a:rPr>
              <a:t> của thuật toán Fibonacci</a:t>
            </a:r>
            <a:endParaRPr lang="vi-VN" sz="2400" b="1" dirty="0">
              <a:latin typeface="Times New Roman"/>
            </a:endParaRPr>
          </a:p>
          <a:p>
            <a:pPr marL="139700" indent="0" algn="l">
              <a:lnSpc>
                <a:spcPct val="114999"/>
              </a:lnSpc>
            </a:pPr>
            <a:endParaRPr lang="vi-VN" sz="3200" dirty="0">
              <a:latin typeface="Times New Roman"/>
            </a:endParaRPr>
          </a:p>
          <a:p>
            <a:pPr marL="850900" lvl="1" indent="0" algn="l">
              <a:lnSpc>
                <a:spcPct val="114999"/>
              </a:lnSpc>
            </a:pPr>
            <a:endParaRPr lang="vi-VN" sz="3200" dirty="0">
              <a:latin typeface="Times New Roman"/>
            </a:endParaRPr>
          </a:p>
          <a:p>
            <a:pPr marL="1308100" lvl="2" indent="0" algn="l">
              <a:lnSpc>
                <a:spcPct val="114999"/>
              </a:lnSpc>
            </a:pPr>
            <a:endParaRPr lang="vi-VN" sz="3200" dirty="0"/>
          </a:p>
          <a:p>
            <a:pPr marL="711200" indent="-571500" algn="l">
              <a:lnSpc>
                <a:spcPct val="114999"/>
              </a:lnSpc>
              <a:buFont typeface="Wingdings"/>
              <a:buChar char="v"/>
            </a:pPr>
            <a:endParaRPr lang="vi-VN" dirty="0"/>
          </a:p>
          <a:p>
            <a:pPr marL="711200" indent="-571500" algn="l">
              <a:lnSpc>
                <a:spcPct val="114999"/>
              </a:lnSpc>
              <a:buFont typeface="Wingdings"/>
              <a:buChar char="v"/>
            </a:pPr>
            <a:endParaRPr lang="vi-VN" baseline="30000" dirty="0"/>
          </a:p>
        </p:txBody>
      </p:sp>
      <p:pic>
        <p:nvPicPr>
          <p:cNvPr id="7" name="Hình ảnh 7" descr="Ảnh có chứa văn bản&#10;&#10;Mô tả được tự động tạo">
            <a:extLst>
              <a:ext uri="{FF2B5EF4-FFF2-40B4-BE49-F238E27FC236}">
                <a16:creationId xmlns:a16="http://schemas.microsoft.com/office/drawing/2014/main" id="{37E93EAA-23AF-6DBC-C06D-6F4D3B5A1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033" y="2862219"/>
            <a:ext cx="6121400" cy="1016480"/>
          </a:xfrm>
          <a:prstGeom prst="rect">
            <a:avLst/>
          </a:prstGeom>
        </p:spPr>
      </p:pic>
      <p:sp>
        <p:nvSpPr>
          <p:cNvPr id="8" name="TextBox 4">
            <a:extLst>
              <a:ext uri="{FF2B5EF4-FFF2-40B4-BE49-F238E27FC236}">
                <a16:creationId xmlns:a16="http://schemas.microsoft.com/office/drawing/2014/main" id="{42125143-1588-8A47-3CC0-49EBC0DF3BF2}"/>
              </a:ext>
            </a:extLst>
          </p:cNvPr>
          <p:cNvSpPr txBox="1"/>
          <p:nvPr/>
        </p:nvSpPr>
        <p:spPr>
          <a:xfrm>
            <a:off x="4347557" y="4272123"/>
            <a:ext cx="3374966" cy="923330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               1	n&lt;=1</a:t>
            </a:r>
          </a:p>
          <a:p>
            <a:r>
              <a:rPr lang="en-US" dirty="0">
                <a:cs typeface="Arial"/>
              </a:rPr>
              <a:t>T(n) = </a:t>
            </a:r>
            <a:endParaRPr lang="en-US" dirty="0"/>
          </a:p>
          <a:p>
            <a:r>
              <a:rPr lang="en-US" dirty="0"/>
              <a:t>	T(n-1)+T(n-2)	n&gt;1</a:t>
            </a:r>
            <a:endParaRPr lang="en-US" dirty="0">
              <a:cs typeface="Arial"/>
            </a:endParaRPr>
          </a:p>
        </p:txBody>
      </p:sp>
      <p:sp>
        <p:nvSpPr>
          <p:cNvPr id="9" name="Left Brace 3">
            <a:extLst>
              <a:ext uri="{FF2B5EF4-FFF2-40B4-BE49-F238E27FC236}">
                <a16:creationId xmlns:a16="http://schemas.microsoft.com/office/drawing/2014/main" id="{06C82956-7EE2-4373-0210-966D23DFDA37}"/>
              </a:ext>
            </a:extLst>
          </p:cNvPr>
          <p:cNvSpPr/>
          <p:nvPr/>
        </p:nvSpPr>
        <p:spPr>
          <a:xfrm>
            <a:off x="5129526" y="4387061"/>
            <a:ext cx="213283" cy="693454"/>
          </a:xfrm>
          <a:prstGeom prst="lef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669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AA32D8-38CB-660E-9E81-DD81093620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275433" cy="6858000"/>
          </a:xfrm>
          <a:prstGeom prst="rect">
            <a:avLst/>
          </a:prstGeom>
          <a:solidFill>
            <a:srgbClr val="FFFFE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F9FCD4-2589-C70E-641D-AEC64F31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5395" y="1265268"/>
            <a:ext cx="7303897" cy="25118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32C753D-8746-8F4D-0B4E-3EAD745E25E4}"/>
              </a:ext>
            </a:extLst>
          </p:cNvPr>
          <p:cNvSpPr txBox="1"/>
          <p:nvPr/>
        </p:nvSpPr>
        <p:spPr>
          <a:xfrm>
            <a:off x="3024765" y="3997847"/>
            <a:ext cx="62259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Độ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phức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tạp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của </a:t>
            </a:r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cây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đầy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đủ: O(</a:t>
            </a:r>
            <a:r>
              <a:rPr lang="en-US" sz="16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nhánh</a:t>
            </a:r>
            <a:r>
              <a:rPr lang="en-US" sz="1600" baseline="300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chiều</a:t>
            </a:r>
            <a:r>
              <a:rPr lang="en-US" sz="1600" baseline="300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600" baseline="300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cao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= O(a</a:t>
            </a:r>
            <a:r>
              <a:rPr lang="en-US" sz="1600" baseline="300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 </a:t>
            </a:r>
            <a:r>
              <a:rPr lang="en-US" sz="16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C0855D-034A-4AB9-F521-854F1721FE86}"/>
              </a:ext>
            </a:extLst>
          </p:cNvPr>
          <p:cNvSpPr txBox="1"/>
          <p:nvPr/>
        </p:nvSpPr>
        <p:spPr>
          <a:xfrm>
            <a:off x="1598468" y="5173894"/>
            <a:ext cx="899506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200"/>
              </a:spcAft>
            </a:pP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Tuy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nhiên do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cây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biểu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diễn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số lần lặp của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fibonacci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tạo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là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cây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có tối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đa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là 2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nhánh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nhưng </a:t>
            </a:r>
            <a:r>
              <a:rPr lang="en-US" sz="2000" kern="10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cây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bị 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lệch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nhánh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bên 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trái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có 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chiều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sâu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lớn </a:t>
            </a:r>
            <a:r>
              <a:rPr lang="en-US" sz="2000" kern="10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hơn</a:t>
            </a:r>
            <a:r>
              <a:rPr lang="en-US" sz="2000" kern="10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bên phải 1)</a:t>
            </a:r>
            <a:r>
              <a:rPr lang="en-US" sz="2000" kern="10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grpSp>
        <p:nvGrpSpPr>
          <p:cNvPr id="3" name="Google Shape;1719;p65">
            <a:extLst>
              <a:ext uri="{FF2B5EF4-FFF2-40B4-BE49-F238E27FC236}">
                <a16:creationId xmlns:a16="http://schemas.microsoft.com/office/drawing/2014/main" id="{40148A87-4ABD-575C-FB9C-960FB020C5DA}"/>
              </a:ext>
            </a:extLst>
          </p:cNvPr>
          <p:cNvGrpSpPr/>
          <p:nvPr/>
        </p:nvGrpSpPr>
        <p:grpSpPr>
          <a:xfrm>
            <a:off x="676289" y="413948"/>
            <a:ext cx="922179" cy="926908"/>
            <a:chOff x="788010" y="3292945"/>
            <a:chExt cx="455990" cy="440867"/>
          </a:xfrm>
        </p:grpSpPr>
        <p:sp>
          <p:nvSpPr>
            <p:cNvPr id="5" name="Google Shape;1720;p65">
              <a:extLst>
                <a:ext uri="{FF2B5EF4-FFF2-40B4-BE49-F238E27FC236}">
                  <a16:creationId xmlns:a16="http://schemas.microsoft.com/office/drawing/2014/main" id="{B2C4B7CA-4412-2481-7580-2CE498043729}"/>
                </a:ext>
              </a:extLst>
            </p:cNvPr>
            <p:cNvSpPr/>
            <p:nvPr/>
          </p:nvSpPr>
          <p:spPr>
            <a:xfrm>
              <a:off x="848900" y="3292945"/>
              <a:ext cx="395100" cy="36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21;p65">
              <a:extLst>
                <a:ext uri="{FF2B5EF4-FFF2-40B4-BE49-F238E27FC236}">
                  <a16:creationId xmlns:a16="http://schemas.microsoft.com/office/drawing/2014/main" id="{EE8A32AD-B0B7-503F-3293-1205E19549CF}"/>
                </a:ext>
              </a:extLst>
            </p:cNvPr>
            <p:cNvSpPr/>
            <p:nvPr/>
          </p:nvSpPr>
          <p:spPr>
            <a:xfrm>
              <a:off x="788010" y="3372004"/>
              <a:ext cx="361119" cy="361808"/>
            </a:xfrm>
            <a:custGeom>
              <a:avLst/>
              <a:gdLst/>
              <a:ahLst/>
              <a:cxnLst/>
              <a:rect l="l" t="t" r="r" b="b"/>
              <a:pathLst>
                <a:path w="13631" h="13657" extrusionOk="0">
                  <a:moveTo>
                    <a:pt x="12797" y="693"/>
                  </a:moveTo>
                  <a:cubicBezTo>
                    <a:pt x="12891" y="693"/>
                    <a:pt x="12967" y="769"/>
                    <a:pt x="12967" y="863"/>
                  </a:cubicBezTo>
                  <a:lnTo>
                    <a:pt x="12967" y="6469"/>
                  </a:lnTo>
                  <a:lnTo>
                    <a:pt x="11287" y="6469"/>
                  </a:lnTo>
                  <a:cubicBezTo>
                    <a:pt x="11287" y="6469"/>
                    <a:pt x="11555" y="5941"/>
                    <a:pt x="11555" y="5630"/>
                  </a:cubicBezTo>
                  <a:cubicBezTo>
                    <a:pt x="11541" y="4817"/>
                    <a:pt x="10886" y="4164"/>
                    <a:pt x="10073" y="4153"/>
                  </a:cubicBezTo>
                  <a:cubicBezTo>
                    <a:pt x="10066" y="4153"/>
                    <a:pt x="10059" y="4153"/>
                    <a:pt x="10053" y="4153"/>
                  </a:cubicBezTo>
                  <a:cubicBezTo>
                    <a:pt x="9251" y="4153"/>
                    <a:pt x="8588" y="4785"/>
                    <a:pt x="8554" y="5590"/>
                  </a:cubicBezTo>
                  <a:cubicBezTo>
                    <a:pt x="8546" y="5913"/>
                    <a:pt x="8639" y="6229"/>
                    <a:pt x="8820" y="6496"/>
                  </a:cubicBezTo>
                  <a:lnTo>
                    <a:pt x="7162" y="6496"/>
                  </a:lnTo>
                  <a:lnTo>
                    <a:pt x="7162" y="4332"/>
                  </a:lnTo>
                  <a:cubicBezTo>
                    <a:pt x="7162" y="4145"/>
                    <a:pt x="7011" y="3992"/>
                    <a:pt x="6824" y="3992"/>
                  </a:cubicBezTo>
                  <a:lnTo>
                    <a:pt x="6811" y="3992"/>
                  </a:lnTo>
                  <a:cubicBezTo>
                    <a:pt x="6566" y="3994"/>
                    <a:pt x="6329" y="4076"/>
                    <a:pt x="6137" y="4229"/>
                  </a:cubicBezTo>
                  <a:cubicBezTo>
                    <a:pt x="5994" y="4339"/>
                    <a:pt x="5820" y="4400"/>
                    <a:pt x="5641" y="4400"/>
                  </a:cubicBezTo>
                  <a:cubicBezTo>
                    <a:pt x="5632" y="4400"/>
                    <a:pt x="5623" y="4400"/>
                    <a:pt x="5615" y="4399"/>
                  </a:cubicBezTo>
                  <a:cubicBezTo>
                    <a:pt x="5190" y="4388"/>
                    <a:pt x="4833" y="4033"/>
                    <a:pt x="4819" y="3607"/>
                  </a:cubicBezTo>
                  <a:cubicBezTo>
                    <a:pt x="4810" y="3292"/>
                    <a:pt x="4981" y="2997"/>
                    <a:pt x="5262" y="2853"/>
                  </a:cubicBezTo>
                  <a:cubicBezTo>
                    <a:pt x="5381" y="2792"/>
                    <a:pt x="5510" y="2762"/>
                    <a:pt x="5638" y="2762"/>
                  </a:cubicBezTo>
                  <a:cubicBezTo>
                    <a:pt x="5814" y="2762"/>
                    <a:pt x="5989" y="2818"/>
                    <a:pt x="6134" y="2928"/>
                  </a:cubicBezTo>
                  <a:cubicBezTo>
                    <a:pt x="6329" y="3083"/>
                    <a:pt x="6571" y="3167"/>
                    <a:pt x="6819" y="3167"/>
                  </a:cubicBezTo>
                  <a:lnTo>
                    <a:pt x="6824" y="3167"/>
                  </a:lnTo>
                  <a:cubicBezTo>
                    <a:pt x="7011" y="3167"/>
                    <a:pt x="7162" y="3016"/>
                    <a:pt x="7162" y="2828"/>
                  </a:cubicBezTo>
                  <a:lnTo>
                    <a:pt x="7162" y="693"/>
                  </a:lnTo>
                  <a:close/>
                  <a:moveTo>
                    <a:pt x="6471" y="693"/>
                  </a:moveTo>
                  <a:lnTo>
                    <a:pt x="6471" y="2353"/>
                  </a:lnTo>
                  <a:cubicBezTo>
                    <a:pt x="6227" y="2179"/>
                    <a:pt x="5935" y="2086"/>
                    <a:pt x="5636" y="2086"/>
                  </a:cubicBezTo>
                  <a:cubicBezTo>
                    <a:pt x="5631" y="2086"/>
                    <a:pt x="5626" y="2086"/>
                    <a:pt x="5621" y="2086"/>
                  </a:cubicBezTo>
                  <a:cubicBezTo>
                    <a:pt x="4811" y="2100"/>
                    <a:pt x="4159" y="2757"/>
                    <a:pt x="4148" y="3566"/>
                  </a:cubicBezTo>
                  <a:cubicBezTo>
                    <a:pt x="4137" y="4377"/>
                    <a:pt x="4772" y="5050"/>
                    <a:pt x="5582" y="5086"/>
                  </a:cubicBezTo>
                  <a:cubicBezTo>
                    <a:pt x="5596" y="5086"/>
                    <a:pt x="5611" y="5086"/>
                    <a:pt x="5625" y="5086"/>
                  </a:cubicBezTo>
                  <a:cubicBezTo>
                    <a:pt x="5931" y="5086"/>
                    <a:pt x="6231" y="4992"/>
                    <a:pt x="6498" y="4819"/>
                  </a:cubicBezTo>
                  <a:lnTo>
                    <a:pt x="6498" y="6496"/>
                  </a:lnTo>
                  <a:lnTo>
                    <a:pt x="4332" y="6496"/>
                  </a:lnTo>
                  <a:cubicBezTo>
                    <a:pt x="4145" y="6496"/>
                    <a:pt x="3994" y="6649"/>
                    <a:pt x="3994" y="6836"/>
                  </a:cubicBezTo>
                  <a:lnTo>
                    <a:pt x="3994" y="6849"/>
                  </a:lnTo>
                  <a:cubicBezTo>
                    <a:pt x="3995" y="7095"/>
                    <a:pt x="4078" y="7334"/>
                    <a:pt x="4231" y="7527"/>
                  </a:cubicBezTo>
                  <a:cubicBezTo>
                    <a:pt x="4346" y="7677"/>
                    <a:pt x="4406" y="7863"/>
                    <a:pt x="4401" y="8053"/>
                  </a:cubicBezTo>
                  <a:cubicBezTo>
                    <a:pt x="4388" y="8479"/>
                    <a:pt x="4034" y="8838"/>
                    <a:pt x="3608" y="8852"/>
                  </a:cubicBezTo>
                  <a:cubicBezTo>
                    <a:pt x="3600" y="8852"/>
                    <a:pt x="3592" y="8852"/>
                    <a:pt x="3584" y="8852"/>
                  </a:cubicBezTo>
                  <a:cubicBezTo>
                    <a:pt x="3277" y="8852"/>
                    <a:pt x="2993" y="8681"/>
                    <a:pt x="2853" y="8405"/>
                  </a:cubicBezTo>
                  <a:cubicBezTo>
                    <a:pt x="2708" y="8123"/>
                    <a:pt x="2738" y="7783"/>
                    <a:pt x="2930" y="7530"/>
                  </a:cubicBezTo>
                  <a:cubicBezTo>
                    <a:pt x="3084" y="7334"/>
                    <a:pt x="3167" y="7092"/>
                    <a:pt x="3168" y="6842"/>
                  </a:cubicBezTo>
                  <a:lnTo>
                    <a:pt x="3168" y="6836"/>
                  </a:lnTo>
                  <a:cubicBezTo>
                    <a:pt x="3168" y="6649"/>
                    <a:pt x="3017" y="6496"/>
                    <a:pt x="2830" y="6496"/>
                  </a:cubicBezTo>
                  <a:lnTo>
                    <a:pt x="693" y="6496"/>
                  </a:lnTo>
                  <a:lnTo>
                    <a:pt x="693" y="863"/>
                  </a:lnTo>
                  <a:cubicBezTo>
                    <a:pt x="693" y="769"/>
                    <a:pt x="769" y="693"/>
                    <a:pt x="863" y="693"/>
                  </a:cubicBezTo>
                  <a:close/>
                  <a:moveTo>
                    <a:pt x="6471" y="7162"/>
                  </a:moveTo>
                  <a:lnTo>
                    <a:pt x="6471" y="9309"/>
                  </a:lnTo>
                  <a:cubicBezTo>
                    <a:pt x="6471" y="9309"/>
                    <a:pt x="6624" y="9638"/>
                    <a:pt x="6807" y="9638"/>
                  </a:cubicBezTo>
                  <a:cubicBezTo>
                    <a:pt x="6810" y="9638"/>
                    <a:pt x="6813" y="9638"/>
                    <a:pt x="6816" y="9638"/>
                  </a:cubicBezTo>
                  <a:lnTo>
                    <a:pt x="6830" y="9638"/>
                  </a:lnTo>
                  <a:cubicBezTo>
                    <a:pt x="6844" y="9639"/>
                    <a:pt x="6858" y="9639"/>
                    <a:pt x="6873" y="9639"/>
                  </a:cubicBezTo>
                  <a:cubicBezTo>
                    <a:pt x="7101" y="9639"/>
                    <a:pt x="7319" y="9557"/>
                    <a:pt x="7508" y="9410"/>
                  </a:cubicBezTo>
                  <a:cubicBezTo>
                    <a:pt x="7651" y="9300"/>
                    <a:pt x="7827" y="9240"/>
                    <a:pt x="8008" y="9240"/>
                  </a:cubicBezTo>
                  <a:cubicBezTo>
                    <a:pt x="8016" y="9240"/>
                    <a:pt x="8025" y="9240"/>
                    <a:pt x="8034" y="9240"/>
                  </a:cubicBezTo>
                  <a:cubicBezTo>
                    <a:pt x="8460" y="9251"/>
                    <a:pt x="8819" y="9608"/>
                    <a:pt x="8833" y="10036"/>
                  </a:cubicBezTo>
                  <a:cubicBezTo>
                    <a:pt x="8844" y="10354"/>
                    <a:pt x="8671" y="10649"/>
                    <a:pt x="8388" y="10795"/>
                  </a:cubicBezTo>
                  <a:cubicBezTo>
                    <a:pt x="8270" y="10856"/>
                    <a:pt x="8140" y="10887"/>
                    <a:pt x="8011" y="10887"/>
                  </a:cubicBezTo>
                  <a:cubicBezTo>
                    <a:pt x="7834" y="10887"/>
                    <a:pt x="7658" y="10830"/>
                    <a:pt x="7512" y="10717"/>
                  </a:cubicBezTo>
                  <a:cubicBezTo>
                    <a:pt x="7313" y="10565"/>
                    <a:pt x="7073" y="10477"/>
                    <a:pt x="6822" y="10465"/>
                  </a:cubicBezTo>
                  <a:lnTo>
                    <a:pt x="6816" y="10463"/>
                  </a:lnTo>
                  <a:cubicBezTo>
                    <a:pt x="6629" y="10477"/>
                    <a:pt x="6496" y="10816"/>
                    <a:pt x="6496" y="10816"/>
                  </a:cubicBezTo>
                  <a:lnTo>
                    <a:pt x="6496" y="12965"/>
                  </a:lnTo>
                  <a:lnTo>
                    <a:pt x="835" y="12965"/>
                  </a:lnTo>
                  <a:cubicBezTo>
                    <a:pt x="741" y="12965"/>
                    <a:pt x="665" y="12889"/>
                    <a:pt x="665" y="12795"/>
                  </a:cubicBezTo>
                  <a:lnTo>
                    <a:pt x="665" y="7162"/>
                  </a:lnTo>
                  <a:lnTo>
                    <a:pt x="2332" y="7162"/>
                  </a:lnTo>
                  <a:cubicBezTo>
                    <a:pt x="2014" y="7621"/>
                    <a:pt x="1977" y="8218"/>
                    <a:pt x="2236" y="8713"/>
                  </a:cubicBezTo>
                  <a:cubicBezTo>
                    <a:pt x="2494" y="9209"/>
                    <a:pt x="3006" y="9519"/>
                    <a:pt x="3565" y="9519"/>
                  </a:cubicBezTo>
                  <a:lnTo>
                    <a:pt x="3616" y="9519"/>
                  </a:lnTo>
                  <a:cubicBezTo>
                    <a:pt x="4167" y="9502"/>
                    <a:pt x="4663" y="9186"/>
                    <a:pt x="4909" y="8693"/>
                  </a:cubicBezTo>
                  <a:cubicBezTo>
                    <a:pt x="5157" y="8201"/>
                    <a:pt x="5115" y="7615"/>
                    <a:pt x="4802" y="7162"/>
                  </a:cubicBezTo>
                  <a:close/>
                  <a:moveTo>
                    <a:pt x="10047" y="4806"/>
                  </a:moveTo>
                  <a:cubicBezTo>
                    <a:pt x="10355" y="4806"/>
                    <a:pt x="10637" y="4979"/>
                    <a:pt x="10778" y="5253"/>
                  </a:cubicBezTo>
                  <a:cubicBezTo>
                    <a:pt x="10923" y="5535"/>
                    <a:pt x="10892" y="5875"/>
                    <a:pt x="10700" y="6128"/>
                  </a:cubicBezTo>
                  <a:cubicBezTo>
                    <a:pt x="10547" y="6324"/>
                    <a:pt x="10463" y="6566"/>
                    <a:pt x="10462" y="6816"/>
                  </a:cubicBezTo>
                  <a:lnTo>
                    <a:pt x="10462" y="6822"/>
                  </a:lnTo>
                  <a:cubicBezTo>
                    <a:pt x="10462" y="7009"/>
                    <a:pt x="10614" y="7162"/>
                    <a:pt x="10802" y="7162"/>
                  </a:cubicBezTo>
                  <a:lnTo>
                    <a:pt x="12937" y="7162"/>
                  </a:lnTo>
                  <a:lnTo>
                    <a:pt x="12937" y="12805"/>
                  </a:lnTo>
                  <a:cubicBezTo>
                    <a:pt x="12939" y="12894"/>
                    <a:pt x="12867" y="12965"/>
                    <a:pt x="12780" y="12965"/>
                  </a:cubicBezTo>
                  <a:lnTo>
                    <a:pt x="7136" y="12965"/>
                  </a:lnTo>
                  <a:lnTo>
                    <a:pt x="7136" y="11296"/>
                  </a:lnTo>
                  <a:cubicBezTo>
                    <a:pt x="7405" y="11471"/>
                    <a:pt x="7700" y="11563"/>
                    <a:pt x="8011" y="11563"/>
                  </a:cubicBezTo>
                  <a:cubicBezTo>
                    <a:pt x="8820" y="11547"/>
                    <a:pt x="9473" y="10892"/>
                    <a:pt x="9483" y="10081"/>
                  </a:cubicBezTo>
                  <a:cubicBezTo>
                    <a:pt x="9494" y="9271"/>
                    <a:pt x="8859" y="8597"/>
                    <a:pt x="8050" y="8561"/>
                  </a:cubicBezTo>
                  <a:cubicBezTo>
                    <a:pt x="8035" y="8561"/>
                    <a:pt x="8021" y="8561"/>
                    <a:pt x="8006" y="8561"/>
                  </a:cubicBezTo>
                  <a:cubicBezTo>
                    <a:pt x="7703" y="8561"/>
                    <a:pt x="7408" y="8654"/>
                    <a:pt x="7161" y="8828"/>
                  </a:cubicBezTo>
                  <a:lnTo>
                    <a:pt x="7161" y="7162"/>
                  </a:lnTo>
                  <a:lnTo>
                    <a:pt x="9298" y="7162"/>
                  </a:lnTo>
                  <a:cubicBezTo>
                    <a:pt x="9485" y="7162"/>
                    <a:pt x="9636" y="7009"/>
                    <a:pt x="9636" y="6824"/>
                  </a:cubicBezTo>
                  <a:lnTo>
                    <a:pt x="9636" y="6810"/>
                  </a:lnTo>
                  <a:cubicBezTo>
                    <a:pt x="9636" y="6563"/>
                    <a:pt x="9552" y="6324"/>
                    <a:pt x="9401" y="6131"/>
                  </a:cubicBezTo>
                  <a:cubicBezTo>
                    <a:pt x="9284" y="5981"/>
                    <a:pt x="9224" y="5796"/>
                    <a:pt x="9231" y="5605"/>
                  </a:cubicBezTo>
                  <a:cubicBezTo>
                    <a:pt x="9242" y="5179"/>
                    <a:pt x="9597" y="4821"/>
                    <a:pt x="10023" y="4807"/>
                  </a:cubicBezTo>
                  <a:cubicBezTo>
                    <a:pt x="10031" y="4806"/>
                    <a:pt x="10039" y="4806"/>
                    <a:pt x="10047" y="4806"/>
                  </a:cubicBezTo>
                  <a:close/>
                  <a:moveTo>
                    <a:pt x="847" y="0"/>
                  </a:moveTo>
                  <a:cubicBezTo>
                    <a:pt x="379" y="0"/>
                    <a:pt x="0" y="379"/>
                    <a:pt x="0" y="847"/>
                  </a:cubicBezTo>
                  <a:lnTo>
                    <a:pt x="0" y="12783"/>
                  </a:lnTo>
                  <a:cubicBezTo>
                    <a:pt x="0" y="13251"/>
                    <a:pt x="379" y="13630"/>
                    <a:pt x="847" y="13630"/>
                  </a:cubicBezTo>
                  <a:lnTo>
                    <a:pt x="6808" y="13630"/>
                  </a:lnTo>
                  <a:cubicBezTo>
                    <a:pt x="6811" y="13638"/>
                    <a:pt x="6814" y="13647"/>
                    <a:pt x="6816" y="13657"/>
                  </a:cubicBezTo>
                  <a:lnTo>
                    <a:pt x="12783" y="13657"/>
                  </a:lnTo>
                  <a:cubicBezTo>
                    <a:pt x="13251" y="13639"/>
                    <a:pt x="13630" y="13259"/>
                    <a:pt x="13604" y="12792"/>
                  </a:cubicBezTo>
                  <a:lnTo>
                    <a:pt x="13604" y="6831"/>
                  </a:lnTo>
                  <a:cubicBezTo>
                    <a:pt x="13630" y="6830"/>
                    <a:pt x="13630" y="6824"/>
                    <a:pt x="13630" y="6824"/>
                  </a:cubicBezTo>
                  <a:lnTo>
                    <a:pt x="13630" y="847"/>
                  </a:lnTo>
                  <a:cubicBezTo>
                    <a:pt x="13630" y="381"/>
                    <a:pt x="13251" y="0"/>
                    <a:pt x="12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769;p65">
            <a:extLst>
              <a:ext uri="{FF2B5EF4-FFF2-40B4-BE49-F238E27FC236}">
                <a16:creationId xmlns:a16="http://schemas.microsoft.com/office/drawing/2014/main" id="{9C4D1BDD-227D-5E27-6FE3-88FF45DBF074}"/>
              </a:ext>
            </a:extLst>
          </p:cNvPr>
          <p:cNvGrpSpPr/>
          <p:nvPr/>
        </p:nvGrpSpPr>
        <p:grpSpPr>
          <a:xfrm>
            <a:off x="11108920" y="5534553"/>
            <a:ext cx="799037" cy="838195"/>
            <a:chOff x="2415100" y="1516913"/>
            <a:chExt cx="424225" cy="445015"/>
          </a:xfrm>
        </p:grpSpPr>
        <p:sp>
          <p:nvSpPr>
            <p:cNvPr id="10" name="Google Shape;1770;p65">
              <a:extLst>
                <a:ext uri="{FF2B5EF4-FFF2-40B4-BE49-F238E27FC236}">
                  <a16:creationId xmlns:a16="http://schemas.microsoft.com/office/drawing/2014/main" id="{E58765D2-F711-1822-D815-F05E9565F5AE}"/>
                </a:ext>
              </a:extLst>
            </p:cNvPr>
            <p:cNvSpPr/>
            <p:nvPr/>
          </p:nvSpPr>
          <p:spPr>
            <a:xfrm>
              <a:off x="2444225" y="1516913"/>
              <a:ext cx="395100" cy="368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771;p65">
              <a:extLst>
                <a:ext uri="{FF2B5EF4-FFF2-40B4-BE49-F238E27FC236}">
                  <a16:creationId xmlns:a16="http://schemas.microsoft.com/office/drawing/2014/main" id="{2B467202-E1DE-AB14-11D5-45550081A1E2}"/>
                </a:ext>
              </a:extLst>
            </p:cNvPr>
            <p:cNvGrpSpPr/>
            <p:nvPr/>
          </p:nvGrpSpPr>
          <p:grpSpPr>
            <a:xfrm>
              <a:off x="2415100" y="1600781"/>
              <a:ext cx="308585" cy="361146"/>
              <a:chOff x="1773550" y="1564050"/>
              <a:chExt cx="291200" cy="340800"/>
            </a:xfrm>
          </p:grpSpPr>
          <p:sp>
            <p:nvSpPr>
              <p:cNvPr id="12" name="Google Shape;1772;p65">
                <a:extLst>
                  <a:ext uri="{FF2B5EF4-FFF2-40B4-BE49-F238E27FC236}">
                    <a16:creationId xmlns:a16="http://schemas.microsoft.com/office/drawing/2014/main" id="{BE9755AE-E2DA-B551-882D-95D5DF1E3F5B}"/>
                  </a:ext>
                </a:extLst>
              </p:cNvPr>
              <p:cNvSpPr/>
              <p:nvPr/>
            </p:nvSpPr>
            <p:spPr>
              <a:xfrm>
                <a:off x="1773550" y="1564050"/>
                <a:ext cx="291200" cy="340800"/>
              </a:xfrm>
              <a:custGeom>
                <a:avLst/>
                <a:gdLst/>
                <a:ahLst/>
                <a:cxnLst/>
                <a:rect l="l" t="t" r="r" b="b"/>
                <a:pathLst>
                  <a:path w="11648" h="13632" extrusionOk="0">
                    <a:moveTo>
                      <a:pt x="666" y="1251"/>
                    </a:moveTo>
                    <a:lnTo>
                      <a:pt x="2222" y="3104"/>
                    </a:lnTo>
                    <a:lnTo>
                      <a:pt x="1680" y="3558"/>
                    </a:lnTo>
                    <a:cubicBezTo>
                      <a:pt x="1549" y="3669"/>
                      <a:pt x="1516" y="3863"/>
                      <a:pt x="1615" y="4005"/>
                    </a:cubicBezTo>
                    <a:cubicBezTo>
                      <a:pt x="1679" y="4096"/>
                      <a:pt x="1782" y="4145"/>
                      <a:pt x="1886" y="4145"/>
                    </a:cubicBezTo>
                    <a:cubicBezTo>
                      <a:pt x="1960" y="4145"/>
                      <a:pt x="2035" y="4120"/>
                      <a:pt x="2097" y="4069"/>
                    </a:cubicBezTo>
                    <a:lnTo>
                      <a:pt x="2644" y="3608"/>
                    </a:lnTo>
                    <a:lnTo>
                      <a:pt x="3253" y="4334"/>
                    </a:lnTo>
                    <a:lnTo>
                      <a:pt x="3075" y="4484"/>
                    </a:lnTo>
                    <a:cubicBezTo>
                      <a:pt x="2942" y="4594"/>
                      <a:pt x="2911" y="4789"/>
                      <a:pt x="3009" y="4930"/>
                    </a:cubicBezTo>
                    <a:cubicBezTo>
                      <a:pt x="3074" y="5022"/>
                      <a:pt x="3176" y="5071"/>
                      <a:pt x="3279" y="5071"/>
                    </a:cubicBezTo>
                    <a:cubicBezTo>
                      <a:pt x="3353" y="5071"/>
                      <a:pt x="3428" y="5046"/>
                      <a:pt x="3490" y="4994"/>
                    </a:cubicBezTo>
                    <a:lnTo>
                      <a:pt x="3675" y="4838"/>
                    </a:lnTo>
                    <a:lnTo>
                      <a:pt x="4285" y="5563"/>
                    </a:lnTo>
                    <a:lnTo>
                      <a:pt x="3736" y="6023"/>
                    </a:lnTo>
                    <a:cubicBezTo>
                      <a:pt x="3601" y="6140"/>
                      <a:pt x="3585" y="6345"/>
                      <a:pt x="3700" y="6483"/>
                    </a:cubicBezTo>
                    <a:cubicBezTo>
                      <a:pt x="3765" y="6561"/>
                      <a:pt x="3858" y="6600"/>
                      <a:pt x="3952" y="6600"/>
                    </a:cubicBezTo>
                    <a:cubicBezTo>
                      <a:pt x="4025" y="6600"/>
                      <a:pt x="4098" y="6576"/>
                      <a:pt x="4159" y="6527"/>
                    </a:cubicBezTo>
                    <a:lnTo>
                      <a:pt x="4707" y="6067"/>
                    </a:lnTo>
                    <a:lnTo>
                      <a:pt x="5317" y="6792"/>
                    </a:lnTo>
                    <a:lnTo>
                      <a:pt x="5137" y="6942"/>
                    </a:lnTo>
                    <a:cubicBezTo>
                      <a:pt x="5006" y="7053"/>
                      <a:pt x="4973" y="7248"/>
                      <a:pt x="5073" y="7388"/>
                    </a:cubicBezTo>
                    <a:cubicBezTo>
                      <a:pt x="5137" y="7481"/>
                      <a:pt x="5239" y="7530"/>
                      <a:pt x="5342" y="7530"/>
                    </a:cubicBezTo>
                    <a:cubicBezTo>
                      <a:pt x="5417" y="7530"/>
                      <a:pt x="5492" y="7504"/>
                      <a:pt x="5554" y="7452"/>
                    </a:cubicBezTo>
                    <a:lnTo>
                      <a:pt x="5739" y="7296"/>
                    </a:lnTo>
                    <a:lnTo>
                      <a:pt x="6348" y="8022"/>
                    </a:lnTo>
                    <a:lnTo>
                      <a:pt x="5800" y="8482"/>
                    </a:lnTo>
                    <a:cubicBezTo>
                      <a:pt x="5658" y="8597"/>
                      <a:pt x="5638" y="8808"/>
                      <a:pt x="5757" y="8948"/>
                    </a:cubicBezTo>
                    <a:cubicBezTo>
                      <a:pt x="5821" y="9026"/>
                      <a:pt x="5914" y="9066"/>
                      <a:pt x="6007" y="9066"/>
                    </a:cubicBezTo>
                    <a:cubicBezTo>
                      <a:pt x="6084" y="9066"/>
                      <a:pt x="6161" y="9040"/>
                      <a:pt x="6223" y="8986"/>
                    </a:cubicBezTo>
                    <a:lnTo>
                      <a:pt x="6771" y="8526"/>
                    </a:lnTo>
                    <a:lnTo>
                      <a:pt x="7381" y="9253"/>
                    </a:lnTo>
                    <a:lnTo>
                      <a:pt x="7195" y="9409"/>
                    </a:lnTo>
                    <a:cubicBezTo>
                      <a:pt x="7059" y="9526"/>
                      <a:pt x="7042" y="9730"/>
                      <a:pt x="7157" y="9869"/>
                    </a:cubicBezTo>
                    <a:cubicBezTo>
                      <a:pt x="7222" y="9946"/>
                      <a:pt x="7315" y="9986"/>
                      <a:pt x="7409" y="9986"/>
                    </a:cubicBezTo>
                    <a:cubicBezTo>
                      <a:pt x="7482" y="9986"/>
                      <a:pt x="7556" y="9962"/>
                      <a:pt x="7618" y="9912"/>
                    </a:cubicBezTo>
                    <a:lnTo>
                      <a:pt x="7803" y="9756"/>
                    </a:lnTo>
                    <a:lnTo>
                      <a:pt x="8412" y="10482"/>
                    </a:lnTo>
                    <a:lnTo>
                      <a:pt x="7864" y="10942"/>
                    </a:lnTo>
                    <a:cubicBezTo>
                      <a:pt x="7728" y="11059"/>
                      <a:pt x="7713" y="11263"/>
                      <a:pt x="7828" y="11401"/>
                    </a:cubicBezTo>
                    <a:cubicBezTo>
                      <a:pt x="7893" y="11479"/>
                      <a:pt x="7986" y="11519"/>
                      <a:pt x="8080" y="11519"/>
                    </a:cubicBezTo>
                    <a:cubicBezTo>
                      <a:pt x="8153" y="11519"/>
                      <a:pt x="8226" y="11494"/>
                      <a:pt x="8287" y="11444"/>
                    </a:cubicBezTo>
                    <a:lnTo>
                      <a:pt x="8834" y="10986"/>
                    </a:lnTo>
                    <a:lnTo>
                      <a:pt x="10518" y="12992"/>
                    </a:lnTo>
                    <a:lnTo>
                      <a:pt x="666" y="12992"/>
                    </a:lnTo>
                    <a:lnTo>
                      <a:pt x="666" y="1251"/>
                    </a:lnTo>
                    <a:close/>
                    <a:moveTo>
                      <a:pt x="332" y="0"/>
                    </a:moveTo>
                    <a:cubicBezTo>
                      <a:pt x="164" y="0"/>
                      <a:pt x="1" y="130"/>
                      <a:pt x="2" y="329"/>
                    </a:cubicBezTo>
                    <a:lnTo>
                      <a:pt x="2" y="13302"/>
                    </a:lnTo>
                    <a:cubicBezTo>
                      <a:pt x="2" y="13485"/>
                      <a:pt x="148" y="13632"/>
                      <a:pt x="331" y="13632"/>
                    </a:cubicBezTo>
                    <a:lnTo>
                      <a:pt x="11215" y="13632"/>
                    </a:lnTo>
                    <a:cubicBezTo>
                      <a:pt x="11494" y="13632"/>
                      <a:pt x="11647" y="13305"/>
                      <a:pt x="11468" y="13092"/>
                    </a:cubicBezTo>
                    <a:lnTo>
                      <a:pt x="11466" y="13090"/>
                    </a:lnTo>
                    <a:lnTo>
                      <a:pt x="9122" y="10296"/>
                    </a:lnTo>
                    <a:lnTo>
                      <a:pt x="9118" y="10293"/>
                    </a:lnTo>
                    <a:lnTo>
                      <a:pt x="9115" y="10290"/>
                    </a:lnTo>
                    <a:lnTo>
                      <a:pt x="8090" y="9067"/>
                    </a:lnTo>
                    <a:cubicBezTo>
                      <a:pt x="8089" y="9065"/>
                      <a:pt x="8089" y="9064"/>
                      <a:pt x="8087" y="9064"/>
                    </a:cubicBezTo>
                    <a:lnTo>
                      <a:pt x="8083" y="9059"/>
                    </a:lnTo>
                    <a:lnTo>
                      <a:pt x="7058" y="7836"/>
                    </a:lnTo>
                    <a:lnTo>
                      <a:pt x="7054" y="7833"/>
                    </a:lnTo>
                    <a:lnTo>
                      <a:pt x="7053" y="7831"/>
                    </a:lnTo>
                    <a:lnTo>
                      <a:pt x="4994" y="5376"/>
                    </a:lnTo>
                    <a:lnTo>
                      <a:pt x="4992" y="5374"/>
                    </a:lnTo>
                    <a:lnTo>
                      <a:pt x="4991" y="5373"/>
                    </a:lnTo>
                    <a:lnTo>
                      <a:pt x="2928" y="2916"/>
                    </a:lnTo>
                    <a:lnTo>
                      <a:pt x="582" y="119"/>
                    </a:lnTo>
                    <a:cubicBezTo>
                      <a:pt x="513" y="37"/>
                      <a:pt x="422" y="0"/>
                      <a:pt x="3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773;p65">
                <a:extLst>
                  <a:ext uri="{FF2B5EF4-FFF2-40B4-BE49-F238E27FC236}">
                    <a16:creationId xmlns:a16="http://schemas.microsoft.com/office/drawing/2014/main" id="{2A23CE41-7430-78C6-B25A-3976A80F0B84}"/>
                  </a:ext>
                </a:extLst>
              </p:cNvPr>
              <p:cNvSpPr/>
              <p:nvPr/>
            </p:nvSpPr>
            <p:spPr>
              <a:xfrm>
                <a:off x="1834100" y="1731075"/>
                <a:ext cx="100225" cy="11320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4528" extrusionOk="0">
                    <a:moveTo>
                      <a:pt x="667" y="1224"/>
                    </a:moveTo>
                    <a:lnTo>
                      <a:pt x="2879" y="3862"/>
                    </a:lnTo>
                    <a:lnTo>
                      <a:pt x="667" y="3862"/>
                    </a:lnTo>
                    <a:lnTo>
                      <a:pt x="667" y="1224"/>
                    </a:lnTo>
                    <a:close/>
                    <a:moveTo>
                      <a:pt x="333" y="0"/>
                    </a:moveTo>
                    <a:cubicBezTo>
                      <a:pt x="165" y="0"/>
                      <a:pt x="1" y="129"/>
                      <a:pt x="1" y="330"/>
                    </a:cubicBezTo>
                    <a:lnTo>
                      <a:pt x="1" y="4199"/>
                    </a:lnTo>
                    <a:cubicBezTo>
                      <a:pt x="1" y="4380"/>
                      <a:pt x="147" y="4528"/>
                      <a:pt x="330" y="4528"/>
                    </a:cubicBezTo>
                    <a:lnTo>
                      <a:pt x="3576" y="4528"/>
                    </a:lnTo>
                    <a:cubicBezTo>
                      <a:pt x="3856" y="4528"/>
                      <a:pt x="4008" y="4202"/>
                      <a:pt x="3828" y="3988"/>
                    </a:cubicBezTo>
                    <a:lnTo>
                      <a:pt x="581" y="118"/>
                    </a:lnTo>
                    <a:cubicBezTo>
                      <a:pt x="513" y="36"/>
                      <a:pt x="422" y="0"/>
                      <a:pt x="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" name="Tiêu đề 1">
            <a:extLst>
              <a:ext uri="{FF2B5EF4-FFF2-40B4-BE49-F238E27FC236}">
                <a16:creationId xmlns:a16="http://schemas.microsoft.com/office/drawing/2014/main" id="{FC500B96-F6F6-AAB6-F0AC-8934C87F6727}"/>
              </a:ext>
            </a:extLst>
          </p:cNvPr>
          <p:cNvSpPr txBox="1">
            <a:spLocks/>
          </p:cNvSpPr>
          <p:nvPr/>
        </p:nvSpPr>
        <p:spPr>
          <a:xfrm>
            <a:off x="1334453" y="220695"/>
            <a:ext cx="8995063" cy="9875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4999"/>
              </a:lnSpc>
            </a:pP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sz="2400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sz="2400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sz="2400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</p:spTree>
    <p:extLst>
      <p:ext uri="{BB962C8B-B14F-4D97-AF65-F5344CB8AC3E}">
        <p14:creationId xmlns:p14="http://schemas.microsoft.com/office/powerpoint/2010/main" val="1239322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13610735-D84B-C94F-AD96-3BB1BF3270C2}"/>
              </a:ext>
            </a:extLst>
          </p:cNvPr>
          <p:cNvSpPr/>
          <p:nvPr/>
        </p:nvSpPr>
        <p:spPr>
          <a:xfrm>
            <a:off x="0" y="0"/>
            <a:ext cx="12275433" cy="6858000"/>
          </a:xfrm>
          <a:prstGeom prst="rect">
            <a:avLst/>
          </a:prstGeom>
          <a:solidFill>
            <a:srgbClr val="FFFFE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A4FF3B-0ACF-20BE-05C8-F3853AE4F94F}"/>
              </a:ext>
            </a:extLst>
          </p:cNvPr>
          <p:cNvSpPr txBox="1"/>
          <p:nvPr/>
        </p:nvSpPr>
        <p:spPr>
          <a:xfrm>
            <a:off x="3112989" y="683495"/>
            <a:ext cx="519545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>
                <a:solidFill>
                  <a:srgbClr val="C55A11"/>
                </a:solidFill>
              </a:rPr>
              <a:t>Thành </a:t>
            </a:r>
            <a:r>
              <a:rPr lang="en-US" sz="2800" b="1" err="1">
                <a:solidFill>
                  <a:srgbClr val="C55A11"/>
                </a:solidFill>
              </a:rPr>
              <a:t>viên</a:t>
            </a:r>
            <a:r>
              <a:rPr lang="en-US" sz="2800" b="1">
                <a:solidFill>
                  <a:srgbClr val="C55A11"/>
                </a:solidFill>
              </a:rPr>
              <a:t> </a:t>
            </a:r>
            <a:r>
              <a:rPr lang="en-US" sz="2800" b="1" err="1">
                <a:solidFill>
                  <a:srgbClr val="C55A11"/>
                </a:solidFill>
              </a:rPr>
              <a:t>nhóm</a:t>
            </a:r>
            <a:r>
              <a:rPr lang="en-US" sz="2800" b="1">
                <a:solidFill>
                  <a:srgbClr val="C55A11"/>
                </a:solidFill>
              </a:rPr>
              <a:t> 8</a:t>
            </a:r>
            <a:endParaRPr lang="en-US" sz="2800" b="1">
              <a:solidFill>
                <a:srgbClr val="C55A11"/>
              </a:solidFill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338DA9-8778-4FA4-6E83-9E17B0CCF7F2}"/>
              </a:ext>
            </a:extLst>
          </p:cNvPr>
          <p:cNvSpPr txBox="1"/>
          <p:nvPr/>
        </p:nvSpPr>
        <p:spPr>
          <a:xfrm>
            <a:off x="4244008" y="1786842"/>
            <a:ext cx="35085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Trần Nhật Phong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MSSV: 21521276</a:t>
            </a:r>
          </a:p>
          <a:p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Dương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Tấn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Hoàng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MSSV: 21520866</a:t>
            </a:r>
          </a:p>
          <a:p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Phan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Vỹ</a:t>
            </a: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MSSV: 21522814</a:t>
            </a:r>
          </a:p>
          <a:p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D54D63-CCA6-54D4-4E06-9B8835F434D9}"/>
              </a:ext>
            </a:extLst>
          </p:cNvPr>
          <p:cNvSpPr txBox="1"/>
          <p:nvPr/>
        </p:nvSpPr>
        <p:spPr>
          <a:xfrm>
            <a:off x="2624131" y="567353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hlinkClick r:id="rId2"/>
              </a:rPr>
              <a:t>Nội dung</a:t>
            </a:r>
            <a:endParaRPr lang="en-US"/>
          </a:p>
        </p:txBody>
      </p:sp>
      <p:grpSp>
        <p:nvGrpSpPr>
          <p:cNvPr id="33" name="Google Shape;1071;p51">
            <a:extLst>
              <a:ext uri="{FF2B5EF4-FFF2-40B4-BE49-F238E27FC236}">
                <a16:creationId xmlns:a16="http://schemas.microsoft.com/office/drawing/2014/main" id="{EA2545F8-E0BB-48A1-03EB-067397840CEB}"/>
              </a:ext>
            </a:extLst>
          </p:cNvPr>
          <p:cNvGrpSpPr/>
          <p:nvPr/>
        </p:nvGrpSpPr>
        <p:grpSpPr>
          <a:xfrm rot="1303604">
            <a:off x="1044647" y="3397020"/>
            <a:ext cx="1473854" cy="1231800"/>
            <a:chOff x="6087783" y="649555"/>
            <a:chExt cx="1668475" cy="1394400"/>
          </a:xfrm>
        </p:grpSpPr>
        <p:sp>
          <p:nvSpPr>
            <p:cNvPr id="34" name="Google Shape;1072;p51">
              <a:extLst>
                <a:ext uri="{FF2B5EF4-FFF2-40B4-BE49-F238E27FC236}">
                  <a16:creationId xmlns:a16="http://schemas.microsoft.com/office/drawing/2014/main" id="{51E1DAC1-DD32-4B72-EB73-6E33BE0B504D}"/>
                </a:ext>
              </a:extLst>
            </p:cNvPr>
            <p:cNvSpPr/>
            <p:nvPr/>
          </p:nvSpPr>
          <p:spPr>
            <a:xfrm rot="-1341286">
              <a:off x="6296405" y="865688"/>
              <a:ext cx="1326707" cy="962133"/>
            </a:xfrm>
            <a:prstGeom prst="roundRect">
              <a:avLst>
                <a:gd name="adj" fmla="val 16667"/>
              </a:avLst>
            </a:prstGeom>
            <a:solidFill>
              <a:srgbClr val="FFB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5" name="Google Shape;1073;p51">
              <a:extLst>
                <a:ext uri="{FF2B5EF4-FFF2-40B4-BE49-F238E27FC236}">
                  <a16:creationId xmlns:a16="http://schemas.microsoft.com/office/drawing/2014/main" id="{A5B3613B-23B3-9218-C59F-220772420BEB}"/>
                </a:ext>
              </a:extLst>
            </p:cNvPr>
            <p:cNvGrpSpPr/>
            <p:nvPr/>
          </p:nvGrpSpPr>
          <p:grpSpPr>
            <a:xfrm>
              <a:off x="6087783" y="718348"/>
              <a:ext cx="1548045" cy="1310460"/>
              <a:chOff x="5291825" y="3840050"/>
              <a:chExt cx="868225" cy="734975"/>
            </a:xfrm>
          </p:grpSpPr>
          <p:sp>
            <p:nvSpPr>
              <p:cNvPr id="36" name="Google Shape;1074;p51">
                <a:extLst>
                  <a:ext uri="{FF2B5EF4-FFF2-40B4-BE49-F238E27FC236}">
                    <a16:creationId xmlns:a16="http://schemas.microsoft.com/office/drawing/2014/main" id="{E4B50C89-36A3-283D-99F2-78DFEE34ABCE}"/>
                  </a:ext>
                </a:extLst>
              </p:cNvPr>
              <p:cNvSpPr/>
              <p:nvPr/>
            </p:nvSpPr>
            <p:spPr>
              <a:xfrm>
                <a:off x="5528600" y="4297425"/>
                <a:ext cx="188825" cy="102975"/>
              </a:xfrm>
              <a:custGeom>
                <a:avLst/>
                <a:gdLst/>
                <a:ahLst/>
                <a:cxnLst/>
                <a:rect l="l" t="t" r="r" b="b"/>
                <a:pathLst>
                  <a:path w="7553" h="4119" extrusionOk="0">
                    <a:moveTo>
                      <a:pt x="7094" y="1"/>
                    </a:moveTo>
                    <a:cubicBezTo>
                      <a:pt x="4215" y="1"/>
                      <a:pt x="1850" y="1898"/>
                      <a:pt x="46" y="3996"/>
                    </a:cubicBezTo>
                    <a:cubicBezTo>
                      <a:pt x="1" y="4048"/>
                      <a:pt x="46" y="4118"/>
                      <a:pt x="98" y="4118"/>
                    </a:cubicBezTo>
                    <a:cubicBezTo>
                      <a:pt x="114" y="4118"/>
                      <a:pt x="130" y="4112"/>
                      <a:pt x="145" y="4096"/>
                    </a:cubicBezTo>
                    <a:cubicBezTo>
                      <a:pt x="2153" y="1946"/>
                      <a:pt x="4354" y="304"/>
                      <a:pt x="7405" y="239"/>
                    </a:cubicBezTo>
                    <a:cubicBezTo>
                      <a:pt x="7553" y="236"/>
                      <a:pt x="7551" y="16"/>
                      <a:pt x="7403" y="8"/>
                    </a:cubicBezTo>
                    <a:cubicBezTo>
                      <a:pt x="7299" y="3"/>
                      <a:pt x="7196" y="1"/>
                      <a:pt x="709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1075;p51">
                <a:extLst>
                  <a:ext uri="{FF2B5EF4-FFF2-40B4-BE49-F238E27FC236}">
                    <a16:creationId xmlns:a16="http://schemas.microsoft.com/office/drawing/2014/main" id="{0437AD10-822A-A94A-20AB-286812BD3F9B}"/>
                  </a:ext>
                </a:extLst>
              </p:cNvPr>
              <p:cNvSpPr/>
              <p:nvPr/>
            </p:nvSpPr>
            <p:spPr>
              <a:xfrm>
                <a:off x="5500225" y="4209825"/>
                <a:ext cx="184600" cy="103775"/>
              </a:xfrm>
              <a:custGeom>
                <a:avLst/>
                <a:gdLst/>
                <a:ahLst/>
                <a:cxnLst/>
                <a:rect l="l" t="t" r="r" b="b"/>
                <a:pathLst>
                  <a:path w="7384" h="4151" extrusionOk="0">
                    <a:moveTo>
                      <a:pt x="7204" y="1"/>
                    </a:moveTo>
                    <a:cubicBezTo>
                      <a:pt x="4360" y="1"/>
                      <a:pt x="1550" y="1712"/>
                      <a:pt x="25" y="4065"/>
                    </a:cubicBezTo>
                    <a:cubicBezTo>
                      <a:pt x="1" y="4104"/>
                      <a:pt x="39" y="4150"/>
                      <a:pt x="77" y="4150"/>
                    </a:cubicBezTo>
                    <a:cubicBezTo>
                      <a:pt x="90" y="4150"/>
                      <a:pt x="103" y="4145"/>
                      <a:pt x="113" y="4132"/>
                    </a:cubicBezTo>
                    <a:cubicBezTo>
                      <a:pt x="1959" y="1768"/>
                      <a:pt x="4306" y="600"/>
                      <a:pt x="7245" y="211"/>
                    </a:cubicBezTo>
                    <a:cubicBezTo>
                      <a:pt x="7373" y="194"/>
                      <a:pt x="7384" y="2"/>
                      <a:pt x="7244" y="1"/>
                    </a:cubicBezTo>
                    <a:cubicBezTo>
                      <a:pt x="7231" y="1"/>
                      <a:pt x="7217" y="1"/>
                      <a:pt x="720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1076;p51">
                <a:extLst>
                  <a:ext uri="{FF2B5EF4-FFF2-40B4-BE49-F238E27FC236}">
                    <a16:creationId xmlns:a16="http://schemas.microsoft.com/office/drawing/2014/main" id="{1C0868E2-27A2-BFEB-40C1-F8D1F87D6FC5}"/>
                  </a:ext>
                </a:extLst>
              </p:cNvPr>
              <p:cNvSpPr/>
              <p:nvPr/>
            </p:nvSpPr>
            <p:spPr>
              <a:xfrm>
                <a:off x="5465875" y="4141225"/>
                <a:ext cx="186675" cy="10575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4230" extrusionOk="0">
                    <a:moveTo>
                      <a:pt x="7284" y="0"/>
                    </a:moveTo>
                    <a:cubicBezTo>
                      <a:pt x="7278" y="0"/>
                      <a:pt x="7271" y="1"/>
                      <a:pt x="7265" y="2"/>
                    </a:cubicBezTo>
                    <a:cubicBezTo>
                      <a:pt x="4464" y="400"/>
                      <a:pt x="1865" y="1978"/>
                      <a:pt x="43" y="4112"/>
                    </a:cubicBezTo>
                    <a:cubicBezTo>
                      <a:pt x="0" y="4164"/>
                      <a:pt x="44" y="4230"/>
                      <a:pt x="94" y="4230"/>
                    </a:cubicBezTo>
                    <a:cubicBezTo>
                      <a:pt x="109" y="4230"/>
                      <a:pt x="125" y="4224"/>
                      <a:pt x="139" y="4209"/>
                    </a:cubicBezTo>
                    <a:cubicBezTo>
                      <a:pt x="2139" y="2077"/>
                      <a:pt x="4503" y="870"/>
                      <a:pt x="7327" y="225"/>
                    </a:cubicBezTo>
                    <a:cubicBezTo>
                      <a:pt x="7467" y="191"/>
                      <a:pt x="7412" y="0"/>
                      <a:pt x="7284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1077;p51">
                <a:extLst>
                  <a:ext uri="{FF2B5EF4-FFF2-40B4-BE49-F238E27FC236}">
                    <a16:creationId xmlns:a16="http://schemas.microsoft.com/office/drawing/2014/main" id="{B7F54EF1-2B1F-18C5-B831-E378E1DCC5BC}"/>
                  </a:ext>
                </a:extLst>
              </p:cNvPr>
              <p:cNvSpPr/>
              <p:nvPr/>
            </p:nvSpPr>
            <p:spPr>
              <a:xfrm>
                <a:off x="5437400" y="4079975"/>
                <a:ext cx="175000" cy="98125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3925" extrusionOk="0">
                    <a:moveTo>
                      <a:pt x="6860" y="0"/>
                    </a:moveTo>
                    <a:cubicBezTo>
                      <a:pt x="6857" y="0"/>
                      <a:pt x="6854" y="0"/>
                      <a:pt x="6851" y="0"/>
                    </a:cubicBezTo>
                    <a:cubicBezTo>
                      <a:pt x="4193" y="212"/>
                      <a:pt x="1671" y="1731"/>
                      <a:pt x="41" y="3805"/>
                    </a:cubicBezTo>
                    <a:cubicBezTo>
                      <a:pt x="1" y="3856"/>
                      <a:pt x="44" y="3925"/>
                      <a:pt x="94" y="3925"/>
                    </a:cubicBezTo>
                    <a:cubicBezTo>
                      <a:pt x="109" y="3925"/>
                      <a:pt x="125" y="3918"/>
                      <a:pt x="140" y="3902"/>
                    </a:cubicBezTo>
                    <a:cubicBezTo>
                      <a:pt x="1976" y="1824"/>
                      <a:pt x="4191" y="737"/>
                      <a:pt x="6882" y="219"/>
                    </a:cubicBezTo>
                    <a:cubicBezTo>
                      <a:pt x="7000" y="197"/>
                      <a:pt x="6978" y="0"/>
                      <a:pt x="6860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1078;p51">
                <a:extLst>
                  <a:ext uri="{FF2B5EF4-FFF2-40B4-BE49-F238E27FC236}">
                    <a16:creationId xmlns:a16="http://schemas.microsoft.com/office/drawing/2014/main" id="{72B0B390-6F59-91A4-2341-25E6ECCD8E2B}"/>
                  </a:ext>
                </a:extLst>
              </p:cNvPr>
              <p:cNvSpPr/>
              <p:nvPr/>
            </p:nvSpPr>
            <p:spPr>
              <a:xfrm>
                <a:off x="5404750" y="4007775"/>
                <a:ext cx="174325" cy="115600"/>
              </a:xfrm>
              <a:custGeom>
                <a:avLst/>
                <a:gdLst/>
                <a:ahLst/>
                <a:cxnLst/>
                <a:rect l="l" t="t" r="r" b="b"/>
                <a:pathLst>
                  <a:path w="6973" h="4624" extrusionOk="0">
                    <a:moveTo>
                      <a:pt x="6837" y="0"/>
                    </a:moveTo>
                    <a:cubicBezTo>
                      <a:pt x="6837" y="0"/>
                      <a:pt x="6836" y="0"/>
                      <a:pt x="6836" y="0"/>
                    </a:cubicBezTo>
                    <a:cubicBezTo>
                      <a:pt x="3919" y="39"/>
                      <a:pt x="1635" y="2326"/>
                      <a:pt x="32" y="4528"/>
                    </a:cubicBezTo>
                    <a:cubicBezTo>
                      <a:pt x="1" y="4572"/>
                      <a:pt x="47" y="4624"/>
                      <a:pt x="92" y="4624"/>
                    </a:cubicBezTo>
                    <a:cubicBezTo>
                      <a:pt x="107" y="4624"/>
                      <a:pt x="121" y="4618"/>
                      <a:pt x="132" y="4605"/>
                    </a:cubicBezTo>
                    <a:cubicBezTo>
                      <a:pt x="1977" y="2377"/>
                      <a:pt x="3902" y="600"/>
                      <a:pt x="6863" y="195"/>
                    </a:cubicBezTo>
                    <a:cubicBezTo>
                      <a:pt x="6973" y="181"/>
                      <a:pt x="6945" y="0"/>
                      <a:pt x="6837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1079;p51">
                <a:extLst>
                  <a:ext uri="{FF2B5EF4-FFF2-40B4-BE49-F238E27FC236}">
                    <a16:creationId xmlns:a16="http://schemas.microsoft.com/office/drawing/2014/main" id="{9DB948B4-0D04-4252-12C5-06A2BAA19509}"/>
                  </a:ext>
                </a:extLst>
              </p:cNvPr>
              <p:cNvSpPr/>
              <p:nvPr/>
            </p:nvSpPr>
            <p:spPr>
              <a:xfrm>
                <a:off x="5818975" y="4203025"/>
                <a:ext cx="269750" cy="84000"/>
              </a:xfrm>
              <a:custGeom>
                <a:avLst/>
                <a:gdLst/>
                <a:ahLst/>
                <a:cxnLst/>
                <a:rect l="l" t="t" r="r" b="b"/>
                <a:pathLst>
                  <a:path w="10790" h="3360" extrusionOk="0">
                    <a:moveTo>
                      <a:pt x="7299" y="1"/>
                    </a:moveTo>
                    <a:cubicBezTo>
                      <a:pt x="4481" y="1"/>
                      <a:pt x="1439" y="1090"/>
                      <a:pt x="24" y="3279"/>
                    </a:cubicBezTo>
                    <a:cubicBezTo>
                      <a:pt x="0" y="3315"/>
                      <a:pt x="37" y="3359"/>
                      <a:pt x="74" y="3359"/>
                    </a:cubicBezTo>
                    <a:cubicBezTo>
                      <a:pt x="86" y="3359"/>
                      <a:pt x="99" y="3354"/>
                      <a:pt x="109" y="3342"/>
                    </a:cubicBezTo>
                    <a:cubicBezTo>
                      <a:pt x="1794" y="1311"/>
                      <a:pt x="4566" y="294"/>
                      <a:pt x="7267" y="294"/>
                    </a:cubicBezTo>
                    <a:cubicBezTo>
                      <a:pt x="8418" y="294"/>
                      <a:pt x="9556" y="479"/>
                      <a:pt x="10591" y="848"/>
                    </a:cubicBezTo>
                    <a:cubicBezTo>
                      <a:pt x="10607" y="853"/>
                      <a:pt x="10621" y="856"/>
                      <a:pt x="10635" y="856"/>
                    </a:cubicBezTo>
                    <a:cubicBezTo>
                      <a:pt x="10755" y="856"/>
                      <a:pt x="10790" y="657"/>
                      <a:pt x="10658" y="603"/>
                    </a:cubicBezTo>
                    <a:cubicBezTo>
                      <a:pt x="9677" y="202"/>
                      <a:pt x="8509" y="1"/>
                      <a:pt x="729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1080;p51">
                <a:extLst>
                  <a:ext uri="{FF2B5EF4-FFF2-40B4-BE49-F238E27FC236}">
                    <a16:creationId xmlns:a16="http://schemas.microsoft.com/office/drawing/2014/main" id="{8C10EACA-2587-DA7C-536E-3B1226326E75}"/>
                  </a:ext>
                </a:extLst>
              </p:cNvPr>
              <p:cNvSpPr/>
              <p:nvPr/>
            </p:nvSpPr>
            <p:spPr>
              <a:xfrm>
                <a:off x="5805775" y="4147175"/>
                <a:ext cx="258750" cy="68700"/>
              </a:xfrm>
              <a:custGeom>
                <a:avLst/>
                <a:gdLst/>
                <a:ahLst/>
                <a:cxnLst/>
                <a:rect l="l" t="t" r="r" b="b"/>
                <a:pathLst>
                  <a:path w="10350" h="2748" extrusionOk="0">
                    <a:moveTo>
                      <a:pt x="7333" y="1"/>
                    </a:moveTo>
                    <a:cubicBezTo>
                      <a:pt x="4702" y="1"/>
                      <a:pt x="2053" y="982"/>
                      <a:pt x="44" y="2639"/>
                    </a:cubicBezTo>
                    <a:cubicBezTo>
                      <a:pt x="0" y="2676"/>
                      <a:pt x="41" y="2747"/>
                      <a:pt x="88" y="2747"/>
                    </a:cubicBezTo>
                    <a:cubicBezTo>
                      <a:pt x="99" y="2747"/>
                      <a:pt x="109" y="2744"/>
                      <a:pt x="119" y="2736"/>
                    </a:cubicBezTo>
                    <a:cubicBezTo>
                      <a:pt x="2307" y="1089"/>
                      <a:pt x="4716" y="339"/>
                      <a:pt x="7271" y="339"/>
                    </a:cubicBezTo>
                    <a:cubicBezTo>
                      <a:pt x="8215" y="339"/>
                      <a:pt x="9179" y="441"/>
                      <a:pt x="10160" y="639"/>
                    </a:cubicBezTo>
                    <a:cubicBezTo>
                      <a:pt x="10169" y="641"/>
                      <a:pt x="10178" y="642"/>
                      <a:pt x="10186" y="642"/>
                    </a:cubicBezTo>
                    <a:cubicBezTo>
                      <a:pt x="10308" y="642"/>
                      <a:pt x="10350" y="462"/>
                      <a:pt x="10220" y="422"/>
                    </a:cubicBezTo>
                    <a:cubicBezTo>
                      <a:pt x="9283" y="136"/>
                      <a:pt x="8309" y="1"/>
                      <a:pt x="733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1081;p51">
                <a:extLst>
                  <a:ext uri="{FF2B5EF4-FFF2-40B4-BE49-F238E27FC236}">
                    <a16:creationId xmlns:a16="http://schemas.microsoft.com/office/drawing/2014/main" id="{93D5BBB9-6916-FA06-3A4D-0CB92B91DB11}"/>
                  </a:ext>
                </a:extLst>
              </p:cNvPr>
              <p:cNvSpPr/>
              <p:nvPr/>
            </p:nvSpPr>
            <p:spPr>
              <a:xfrm>
                <a:off x="5796325" y="4085075"/>
                <a:ext cx="238975" cy="68050"/>
              </a:xfrm>
              <a:custGeom>
                <a:avLst/>
                <a:gdLst/>
                <a:ahLst/>
                <a:cxnLst/>
                <a:rect l="l" t="t" r="r" b="b"/>
                <a:pathLst>
                  <a:path w="9559" h="2722" extrusionOk="0">
                    <a:moveTo>
                      <a:pt x="7090" y="0"/>
                    </a:moveTo>
                    <a:cubicBezTo>
                      <a:pt x="6046" y="0"/>
                      <a:pt x="4998" y="194"/>
                      <a:pt x="3981" y="496"/>
                    </a:cubicBezTo>
                    <a:cubicBezTo>
                      <a:pt x="2569" y="914"/>
                      <a:pt x="919" y="1414"/>
                      <a:pt x="23" y="2654"/>
                    </a:cubicBezTo>
                    <a:cubicBezTo>
                      <a:pt x="0" y="2684"/>
                      <a:pt x="33" y="2722"/>
                      <a:pt x="64" y="2722"/>
                    </a:cubicBezTo>
                    <a:cubicBezTo>
                      <a:pt x="74" y="2722"/>
                      <a:pt x="84" y="2718"/>
                      <a:pt x="92" y="2708"/>
                    </a:cubicBezTo>
                    <a:cubicBezTo>
                      <a:pt x="1082" y="1511"/>
                      <a:pt x="2825" y="1014"/>
                      <a:pt x="4280" y="628"/>
                    </a:cubicBezTo>
                    <a:cubicBezTo>
                      <a:pt x="5180" y="390"/>
                      <a:pt x="6062" y="261"/>
                      <a:pt x="6945" y="261"/>
                    </a:cubicBezTo>
                    <a:cubicBezTo>
                      <a:pt x="7748" y="261"/>
                      <a:pt x="8551" y="367"/>
                      <a:pt x="9368" y="592"/>
                    </a:cubicBezTo>
                    <a:cubicBezTo>
                      <a:pt x="9380" y="595"/>
                      <a:pt x="9391" y="597"/>
                      <a:pt x="9402" y="597"/>
                    </a:cubicBezTo>
                    <a:cubicBezTo>
                      <a:pt x="9521" y="597"/>
                      <a:pt x="9559" y="411"/>
                      <a:pt x="9430" y="367"/>
                    </a:cubicBezTo>
                    <a:cubicBezTo>
                      <a:pt x="8661" y="110"/>
                      <a:pt x="7876" y="0"/>
                      <a:pt x="7090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1082;p51">
                <a:extLst>
                  <a:ext uri="{FF2B5EF4-FFF2-40B4-BE49-F238E27FC236}">
                    <a16:creationId xmlns:a16="http://schemas.microsoft.com/office/drawing/2014/main" id="{0B3A60DD-8784-25BC-A950-5FD1D34D308F}"/>
                  </a:ext>
                </a:extLst>
              </p:cNvPr>
              <p:cNvSpPr/>
              <p:nvPr/>
            </p:nvSpPr>
            <p:spPr>
              <a:xfrm>
                <a:off x="5778125" y="4032550"/>
                <a:ext cx="21132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2908" extrusionOk="0">
                    <a:moveTo>
                      <a:pt x="6811" y="1"/>
                    </a:moveTo>
                    <a:cubicBezTo>
                      <a:pt x="5494" y="1"/>
                      <a:pt x="4048" y="444"/>
                      <a:pt x="2970" y="842"/>
                    </a:cubicBezTo>
                    <a:cubicBezTo>
                      <a:pt x="2243" y="1112"/>
                      <a:pt x="101" y="1901"/>
                      <a:pt x="4" y="2847"/>
                    </a:cubicBezTo>
                    <a:cubicBezTo>
                      <a:pt x="0" y="2886"/>
                      <a:pt x="34" y="2908"/>
                      <a:pt x="67" y="2908"/>
                    </a:cubicBezTo>
                    <a:cubicBezTo>
                      <a:pt x="93" y="2908"/>
                      <a:pt x="118" y="2894"/>
                      <a:pt x="123" y="2865"/>
                    </a:cubicBezTo>
                    <a:cubicBezTo>
                      <a:pt x="326" y="1826"/>
                      <a:pt x="3064" y="1019"/>
                      <a:pt x="3877" y="798"/>
                    </a:cubicBezTo>
                    <a:cubicBezTo>
                      <a:pt x="4803" y="544"/>
                      <a:pt x="5844" y="286"/>
                      <a:pt x="6850" y="286"/>
                    </a:cubicBezTo>
                    <a:cubicBezTo>
                      <a:pt x="7333" y="286"/>
                      <a:pt x="7807" y="345"/>
                      <a:pt x="8257" y="493"/>
                    </a:cubicBezTo>
                    <a:cubicBezTo>
                      <a:pt x="8271" y="498"/>
                      <a:pt x="8286" y="501"/>
                      <a:pt x="8299" y="501"/>
                    </a:cubicBezTo>
                    <a:cubicBezTo>
                      <a:pt x="8419" y="501"/>
                      <a:pt x="8453" y="306"/>
                      <a:pt x="8322" y="254"/>
                    </a:cubicBezTo>
                    <a:cubicBezTo>
                      <a:pt x="7862" y="74"/>
                      <a:pt x="7347" y="1"/>
                      <a:pt x="6811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1083;p51">
                <a:extLst>
                  <a:ext uri="{FF2B5EF4-FFF2-40B4-BE49-F238E27FC236}">
                    <a16:creationId xmlns:a16="http://schemas.microsoft.com/office/drawing/2014/main" id="{F030D3F8-656C-4508-4A73-38B697CF83DC}"/>
                  </a:ext>
                </a:extLst>
              </p:cNvPr>
              <p:cNvSpPr/>
              <p:nvPr/>
            </p:nvSpPr>
            <p:spPr>
              <a:xfrm>
                <a:off x="5731825" y="3981900"/>
                <a:ext cx="27192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10877" h="2717" extrusionOk="0">
                    <a:moveTo>
                      <a:pt x="8500" y="0"/>
                    </a:moveTo>
                    <a:cubicBezTo>
                      <a:pt x="7298" y="0"/>
                      <a:pt x="6101" y="202"/>
                      <a:pt x="4919" y="535"/>
                    </a:cubicBezTo>
                    <a:cubicBezTo>
                      <a:pt x="3370" y="972"/>
                      <a:pt x="1220" y="1451"/>
                      <a:pt x="39" y="2623"/>
                    </a:cubicBezTo>
                    <a:cubicBezTo>
                      <a:pt x="1" y="2662"/>
                      <a:pt x="38" y="2716"/>
                      <a:pt x="80" y="2716"/>
                    </a:cubicBezTo>
                    <a:cubicBezTo>
                      <a:pt x="93" y="2716"/>
                      <a:pt x="106" y="2712"/>
                      <a:pt x="117" y="2701"/>
                    </a:cubicBezTo>
                    <a:cubicBezTo>
                      <a:pt x="1284" y="1635"/>
                      <a:pt x="3458" y="1147"/>
                      <a:pt x="4975" y="736"/>
                    </a:cubicBezTo>
                    <a:cubicBezTo>
                      <a:pt x="6118" y="426"/>
                      <a:pt x="7262" y="244"/>
                      <a:pt x="8414" y="244"/>
                    </a:cubicBezTo>
                    <a:cubicBezTo>
                      <a:pt x="9161" y="244"/>
                      <a:pt x="9911" y="320"/>
                      <a:pt x="10665" y="487"/>
                    </a:cubicBezTo>
                    <a:cubicBezTo>
                      <a:pt x="10675" y="489"/>
                      <a:pt x="10685" y="490"/>
                      <a:pt x="10694" y="490"/>
                    </a:cubicBezTo>
                    <a:cubicBezTo>
                      <a:pt x="10827" y="490"/>
                      <a:pt x="10876" y="282"/>
                      <a:pt x="10730" y="248"/>
                    </a:cubicBezTo>
                    <a:cubicBezTo>
                      <a:pt x="9986" y="77"/>
                      <a:pt x="9242" y="0"/>
                      <a:pt x="8500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1084;p51">
                <a:extLst>
                  <a:ext uri="{FF2B5EF4-FFF2-40B4-BE49-F238E27FC236}">
                    <a16:creationId xmlns:a16="http://schemas.microsoft.com/office/drawing/2014/main" id="{12B67A9F-C3EF-CF31-B437-585B7B2EA5B6}"/>
                  </a:ext>
                </a:extLst>
              </p:cNvPr>
              <p:cNvSpPr/>
              <p:nvPr/>
            </p:nvSpPr>
            <p:spPr>
              <a:xfrm>
                <a:off x="5726525" y="3922475"/>
                <a:ext cx="276750" cy="57125"/>
              </a:xfrm>
              <a:custGeom>
                <a:avLst/>
                <a:gdLst/>
                <a:ahLst/>
                <a:cxnLst/>
                <a:rect l="l" t="t" r="r" b="b"/>
                <a:pathLst>
                  <a:path w="11070" h="2285" extrusionOk="0">
                    <a:moveTo>
                      <a:pt x="6294" y="1"/>
                    </a:moveTo>
                    <a:cubicBezTo>
                      <a:pt x="5914" y="1"/>
                      <a:pt x="5527" y="24"/>
                      <a:pt x="5128" y="80"/>
                    </a:cubicBezTo>
                    <a:cubicBezTo>
                      <a:pt x="3282" y="335"/>
                      <a:pt x="1532" y="1058"/>
                      <a:pt x="45" y="2182"/>
                    </a:cubicBezTo>
                    <a:cubicBezTo>
                      <a:pt x="0" y="2215"/>
                      <a:pt x="27" y="2284"/>
                      <a:pt x="71" y="2284"/>
                    </a:cubicBezTo>
                    <a:cubicBezTo>
                      <a:pt x="80" y="2284"/>
                      <a:pt x="89" y="2281"/>
                      <a:pt x="100" y="2275"/>
                    </a:cubicBezTo>
                    <a:cubicBezTo>
                      <a:pt x="1763" y="1162"/>
                      <a:pt x="3609" y="418"/>
                      <a:pt x="5616" y="246"/>
                    </a:cubicBezTo>
                    <a:cubicBezTo>
                      <a:pt x="5819" y="228"/>
                      <a:pt x="6020" y="220"/>
                      <a:pt x="6220" y="220"/>
                    </a:cubicBezTo>
                    <a:cubicBezTo>
                      <a:pt x="7825" y="220"/>
                      <a:pt x="9316" y="732"/>
                      <a:pt x="10918" y="813"/>
                    </a:cubicBezTo>
                    <a:cubicBezTo>
                      <a:pt x="10921" y="813"/>
                      <a:pt x="10924" y="813"/>
                      <a:pt x="10926" y="813"/>
                    </a:cubicBezTo>
                    <a:cubicBezTo>
                      <a:pt x="11069" y="813"/>
                      <a:pt x="11059" y="601"/>
                      <a:pt x="10920" y="583"/>
                    </a:cubicBezTo>
                    <a:cubicBezTo>
                      <a:pt x="9299" y="401"/>
                      <a:pt x="7863" y="1"/>
                      <a:pt x="6294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1085;p51">
                <a:extLst>
                  <a:ext uri="{FF2B5EF4-FFF2-40B4-BE49-F238E27FC236}">
                    <a16:creationId xmlns:a16="http://schemas.microsoft.com/office/drawing/2014/main" id="{73EA521E-7ECE-B3D5-C3F9-C57741139298}"/>
                  </a:ext>
                </a:extLst>
              </p:cNvPr>
              <p:cNvSpPr/>
              <p:nvPr/>
            </p:nvSpPr>
            <p:spPr>
              <a:xfrm>
                <a:off x="5291825" y="3840050"/>
                <a:ext cx="868225" cy="734975"/>
              </a:xfrm>
              <a:custGeom>
                <a:avLst/>
                <a:gdLst/>
                <a:ahLst/>
                <a:cxnLst/>
                <a:rect l="l" t="t" r="r" b="b"/>
                <a:pathLst>
                  <a:path w="34729" h="29399" extrusionOk="0">
                    <a:moveTo>
                      <a:pt x="27378" y="17735"/>
                    </a:moveTo>
                    <a:cubicBezTo>
                      <a:pt x="27714" y="17735"/>
                      <a:pt x="28060" y="17752"/>
                      <a:pt x="28416" y="17786"/>
                    </a:cubicBezTo>
                    <a:cubicBezTo>
                      <a:pt x="29591" y="17899"/>
                      <a:pt x="30985" y="18415"/>
                      <a:pt x="32249" y="18415"/>
                    </a:cubicBezTo>
                    <a:cubicBezTo>
                      <a:pt x="32883" y="18415"/>
                      <a:pt x="33485" y="18284"/>
                      <a:pt x="34009" y="17908"/>
                    </a:cubicBezTo>
                    <a:lnTo>
                      <a:pt x="34009" y="17908"/>
                    </a:lnTo>
                    <a:cubicBezTo>
                      <a:pt x="34265" y="18678"/>
                      <a:pt x="33229" y="18868"/>
                      <a:pt x="32111" y="18868"/>
                    </a:cubicBezTo>
                    <a:cubicBezTo>
                      <a:pt x="31112" y="18868"/>
                      <a:pt x="30048" y="18717"/>
                      <a:pt x="29780" y="18693"/>
                    </a:cubicBezTo>
                    <a:cubicBezTo>
                      <a:pt x="29000" y="18626"/>
                      <a:pt x="28205" y="18576"/>
                      <a:pt x="27414" y="18576"/>
                    </a:cubicBezTo>
                    <a:cubicBezTo>
                      <a:pt x="26885" y="18576"/>
                      <a:pt x="26357" y="18599"/>
                      <a:pt x="25836" y="18653"/>
                    </a:cubicBezTo>
                    <a:cubicBezTo>
                      <a:pt x="23866" y="18862"/>
                      <a:pt x="22081" y="19710"/>
                      <a:pt x="20691" y="21121"/>
                    </a:cubicBezTo>
                    <a:cubicBezTo>
                      <a:pt x="20686" y="21125"/>
                      <a:pt x="20688" y="21132"/>
                      <a:pt x="20686" y="21135"/>
                    </a:cubicBezTo>
                    <a:lnTo>
                      <a:pt x="20685" y="21135"/>
                    </a:lnTo>
                    <a:cubicBezTo>
                      <a:pt x="20693" y="21087"/>
                      <a:pt x="20694" y="21038"/>
                      <a:pt x="20689" y="20990"/>
                    </a:cubicBezTo>
                    <a:cubicBezTo>
                      <a:pt x="20725" y="20969"/>
                      <a:pt x="20748" y="20933"/>
                      <a:pt x="20752" y="20893"/>
                    </a:cubicBezTo>
                    <a:cubicBezTo>
                      <a:pt x="22638" y="18826"/>
                      <a:pt x="24694" y="17735"/>
                      <a:pt x="27378" y="17735"/>
                    </a:cubicBezTo>
                    <a:close/>
                    <a:moveTo>
                      <a:pt x="34233" y="18431"/>
                    </a:moveTo>
                    <a:lnTo>
                      <a:pt x="34233" y="18431"/>
                    </a:lnTo>
                    <a:cubicBezTo>
                      <a:pt x="34266" y="18476"/>
                      <a:pt x="34294" y="18523"/>
                      <a:pt x="34318" y="18572"/>
                    </a:cubicBezTo>
                    <a:cubicBezTo>
                      <a:pt x="34305" y="18579"/>
                      <a:pt x="34293" y="18588"/>
                      <a:pt x="34283" y="18601"/>
                    </a:cubicBezTo>
                    <a:cubicBezTo>
                      <a:pt x="33616" y="19417"/>
                      <a:pt x="32753" y="19646"/>
                      <a:pt x="31836" y="19646"/>
                    </a:cubicBezTo>
                    <a:cubicBezTo>
                      <a:pt x="31325" y="19646"/>
                      <a:pt x="30798" y="19575"/>
                      <a:pt x="30279" y="19495"/>
                    </a:cubicBezTo>
                    <a:cubicBezTo>
                      <a:pt x="29504" y="19375"/>
                      <a:pt x="28770" y="19296"/>
                      <a:pt x="28018" y="19296"/>
                    </a:cubicBezTo>
                    <a:cubicBezTo>
                      <a:pt x="27639" y="19296"/>
                      <a:pt x="27255" y="19316"/>
                      <a:pt x="26859" y="19361"/>
                    </a:cubicBezTo>
                    <a:cubicBezTo>
                      <a:pt x="26112" y="19449"/>
                      <a:pt x="25345" y="19520"/>
                      <a:pt x="24653" y="19833"/>
                    </a:cubicBezTo>
                    <a:cubicBezTo>
                      <a:pt x="23278" y="20454"/>
                      <a:pt x="22363" y="21183"/>
                      <a:pt x="20804" y="21213"/>
                    </a:cubicBezTo>
                    <a:cubicBezTo>
                      <a:pt x="22895" y="19427"/>
                      <a:pt x="25181" y="18871"/>
                      <a:pt x="27765" y="18871"/>
                    </a:cubicBezTo>
                    <a:cubicBezTo>
                      <a:pt x="28175" y="18871"/>
                      <a:pt x="28592" y="18885"/>
                      <a:pt x="29017" y="18910"/>
                    </a:cubicBezTo>
                    <a:cubicBezTo>
                      <a:pt x="29932" y="18964"/>
                      <a:pt x="30981" y="19199"/>
                      <a:pt x="31968" y="19199"/>
                    </a:cubicBezTo>
                    <a:cubicBezTo>
                      <a:pt x="32808" y="19199"/>
                      <a:pt x="33604" y="19029"/>
                      <a:pt x="34233" y="18431"/>
                    </a:cubicBezTo>
                    <a:close/>
                    <a:moveTo>
                      <a:pt x="11779" y="4207"/>
                    </a:moveTo>
                    <a:cubicBezTo>
                      <a:pt x="12541" y="4207"/>
                      <a:pt x="13324" y="4314"/>
                      <a:pt x="14126" y="4532"/>
                    </a:cubicBezTo>
                    <a:cubicBezTo>
                      <a:pt x="14139" y="4536"/>
                      <a:pt x="14152" y="4537"/>
                      <a:pt x="14165" y="4537"/>
                    </a:cubicBezTo>
                    <a:cubicBezTo>
                      <a:pt x="14179" y="4537"/>
                      <a:pt x="14192" y="4536"/>
                      <a:pt x="14206" y="4532"/>
                    </a:cubicBezTo>
                    <a:cubicBezTo>
                      <a:pt x="15624" y="10056"/>
                      <a:pt x="17966" y="15563"/>
                      <a:pt x="20446" y="20689"/>
                    </a:cubicBezTo>
                    <a:cubicBezTo>
                      <a:pt x="20454" y="20708"/>
                      <a:pt x="20466" y="20724"/>
                      <a:pt x="20482" y="20738"/>
                    </a:cubicBezTo>
                    <a:cubicBezTo>
                      <a:pt x="20127" y="20805"/>
                      <a:pt x="19772" y="20828"/>
                      <a:pt x="19416" y="20828"/>
                    </a:cubicBezTo>
                    <a:cubicBezTo>
                      <a:pt x="19188" y="20828"/>
                      <a:pt x="18960" y="20819"/>
                      <a:pt x="18732" y="20805"/>
                    </a:cubicBezTo>
                    <a:cubicBezTo>
                      <a:pt x="18758" y="20698"/>
                      <a:pt x="18801" y="20595"/>
                      <a:pt x="18855" y="20501"/>
                    </a:cubicBezTo>
                    <a:cubicBezTo>
                      <a:pt x="18933" y="20372"/>
                      <a:pt x="19043" y="20279"/>
                      <a:pt x="19137" y="20164"/>
                    </a:cubicBezTo>
                    <a:cubicBezTo>
                      <a:pt x="19182" y="20117"/>
                      <a:pt x="19142" y="20048"/>
                      <a:pt x="19089" y="20048"/>
                    </a:cubicBezTo>
                    <a:cubicBezTo>
                      <a:pt x="19078" y="20048"/>
                      <a:pt x="19066" y="20051"/>
                      <a:pt x="19054" y="20058"/>
                    </a:cubicBezTo>
                    <a:cubicBezTo>
                      <a:pt x="18790" y="20187"/>
                      <a:pt x="18648" y="20510"/>
                      <a:pt x="18602" y="20797"/>
                    </a:cubicBezTo>
                    <a:cubicBezTo>
                      <a:pt x="18318" y="20776"/>
                      <a:pt x="18033" y="20754"/>
                      <a:pt x="17749" y="20735"/>
                    </a:cubicBezTo>
                    <a:cubicBezTo>
                      <a:pt x="17867" y="20536"/>
                      <a:pt x="17974" y="20325"/>
                      <a:pt x="18025" y="20102"/>
                    </a:cubicBezTo>
                    <a:cubicBezTo>
                      <a:pt x="18036" y="20057"/>
                      <a:pt x="17996" y="20021"/>
                      <a:pt x="17957" y="20021"/>
                    </a:cubicBezTo>
                    <a:cubicBezTo>
                      <a:pt x="17937" y="20021"/>
                      <a:pt x="17918" y="20030"/>
                      <a:pt x="17905" y="20053"/>
                    </a:cubicBezTo>
                    <a:cubicBezTo>
                      <a:pt x="17789" y="20273"/>
                      <a:pt x="17695" y="20502"/>
                      <a:pt x="17585" y="20725"/>
                    </a:cubicBezTo>
                    <a:cubicBezTo>
                      <a:pt x="17383" y="20714"/>
                      <a:pt x="17181" y="20706"/>
                      <a:pt x="16979" y="20706"/>
                    </a:cubicBezTo>
                    <a:cubicBezTo>
                      <a:pt x="16875" y="20706"/>
                      <a:pt x="16772" y="20708"/>
                      <a:pt x="16668" y="20713"/>
                    </a:cubicBezTo>
                    <a:cubicBezTo>
                      <a:pt x="16788" y="20445"/>
                      <a:pt x="16912" y="20180"/>
                      <a:pt x="17043" y="19916"/>
                    </a:cubicBezTo>
                    <a:cubicBezTo>
                      <a:pt x="17068" y="19873"/>
                      <a:pt x="17032" y="19834"/>
                      <a:pt x="16994" y="19834"/>
                    </a:cubicBezTo>
                    <a:cubicBezTo>
                      <a:pt x="16977" y="19834"/>
                      <a:pt x="16960" y="19842"/>
                      <a:pt x="16949" y="19862"/>
                    </a:cubicBezTo>
                    <a:cubicBezTo>
                      <a:pt x="16778" y="20131"/>
                      <a:pt x="16640" y="20418"/>
                      <a:pt x="16536" y="20719"/>
                    </a:cubicBezTo>
                    <a:cubicBezTo>
                      <a:pt x="16431" y="20725"/>
                      <a:pt x="16326" y="20733"/>
                      <a:pt x="16220" y="20746"/>
                    </a:cubicBezTo>
                    <a:cubicBezTo>
                      <a:pt x="15981" y="20775"/>
                      <a:pt x="15747" y="20819"/>
                      <a:pt x="15513" y="20869"/>
                    </a:cubicBezTo>
                    <a:cubicBezTo>
                      <a:pt x="15644" y="20601"/>
                      <a:pt x="15779" y="20335"/>
                      <a:pt x="15918" y="20070"/>
                    </a:cubicBezTo>
                    <a:cubicBezTo>
                      <a:pt x="15943" y="20020"/>
                      <a:pt x="15902" y="19976"/>
                      <a:pt x="15861" y="19976"/>
                    </a:cubicBezTo>
                    <a:cubicBezTo>
                      <a:pt x="15842" y="19976"/>
                      <a:pt x="15823" y="19985"/>
                      <a:pt x="15809" y="20007"/>
                    </a:cubicBezTo>
                    <a:cubicBezTo>
                      <a:pt x="15629" y="20293"/>
                      <a:pt x="15475" y="20595"/>
                      <a:pt x="15342" y="20907"/>
                    </a:cubicBezTo>
                    <a:cubicBezTo>
                      <a:pt x="14963" y="20996"/>
                      <a:pt x="14590" y="21113"/>
                      <a:pt x="14227" y="21253"/>
                    </a:cubicBezTo>
                    <a:cubicBezTo>
                      <a:pt x="14391" y="20936"/>
                      <a:pt x="14553" y="20619"/>
                      <a:pt x="14703" y="20297"/>
                    </a:cubicBezTo>
                    <a:cubicBezTo>
                      <a:pt x="14724" y="20254"/>
                      <a:pt x="14687" y="20214"/>
                      <a:pt x="14652" y="20214"/>
                    </a:cubicBezTo>
                    <a:cubicBezTo>
                      <a:pt x="14636" y="20214"/>
                      <a:pt x="14621" y="20222"/>
                      <a:pt x="14611" y="20241"/>
                    </a:cubicBezTo>
                    <a:cubicBezTo>
                      <a:pt x="14431" y="20590"/>
                      <a:pt x="14265" y="20945"/>
                      <a:pt x="14102" y="21302"/>
                    </a:cubicBezTo>
                    <a:cubicBezTo>
                      <a:pt x="13817" y="21417"/>
                      <a:pt x="13538" y="21546"/>
                      <a:pt x="13266" y="21690"/>
                    </a:cubicBezTo>
                    <a:cubicBezTo>
                      <a:pt x="12815" y="21930"/>
                      <a:pt x="12384" y="22208"/>
                      <a:pt x="11979" y="22518"/>
                    </a:cubicBezTo>
                    <a:cubicBezTo>
                      <a:pt x="12218" y="21929"/>
                      <a:pt x="12486" y="21352"/>
                      <a:pt x="12759" y="20776"/>
                    </a:cubicBezTo>
                    <a:cubicBezTo>
                      <a:pt x="12777" y="20737"/>
                      <a:pt x="12745" y="20701"/>
                      <a:pt x="12713" y="20701"/>
                    </a:cubicBezTo>
                    <a:cubicBezTo>
                      <a:pt x="12698" y="20701"/>
                      <a:pt x="12684" y="20709"/>
                      <a:pt x="12674" y="20727"/>
                    </a:cubicBezTo>
                    <a:cubicBezTo>
                      <a:pt x="12351" y="21328"/>
                      <a:pt x="12089" y="21954"/>
                      <a:pt x="11855" y="22595"/>
                    </a:cubicBezTo>
                    <a:cubicBezTo>
                      <a:pt x="11852" y="22601"/>
                      <a:pt x="11853" y="22609"/>
                      <a:pt x="11857" y="22617"/>
                    </a:cubicBezTo>
                    <a:cubicBezTo>
                      <a:pt x="11567" y="22844"/>
                      <a:pt x="11289" y="23084"/>
                      <a:pt x="11025" y="23339"/>
                    </a:cubicBezTo>
                    <a:cubicBezTo>
                      <a:pt x="11187" y="22891"/>
                      <a:pt x="11364" y="22448"/>
                      <a:pt x="11568" y="22016"/>
                    </a:cubicBezTo>
                    <a:cubicBezTo>
                      <a:pt x="11588" y="21975"/>
                      <a:pt x="11552" y="21936"/>
                      <a:pt x="11518" y="21936"/>
                    </a:cubicBezTo>
                    <a:cubicBezTo>
                      <a:pt x="11502" y="21936"/>
                      <a:pt x="11487" y="21943"/>
                      <a:pt x="11477" y="21962"/>
                    </a:cubicBezTo>
                    <a:cubicBezTo>
                      <a:pt x="11225" y="22463"/>
                      <a:pt x="11015" y="22982"/>
                      <a:pt x="10846" y="23516"/>
                    </a:cubicBezTo>
                    <a:cubicBezTo>
                      <a:pt x="10468" y="23902"/>
                      <a:pt x="10116" y="24311"/>
                      <a:pt x="9794" y="24743"/>
                    </a:cubicBezTo>
                    <a:cubicBezTo>
                      <a:pt x="9979" y="23972"/>
                      <a:pt x="10217" y="23213"/>
                      <a:pt x="10504" y="22472"/>
                    </a:cubicBezTo>
                    <a:cubicBezTo>
                      <a:pt x="10513" y="22448"/>
                      <a:pt x="10488" y="22427"/>
                      <a:pt x="10466" y="22427"/>
                    </a:cubicBezTo>
                    <a:cubicBezTo>
                      <a:pt x="10454" y="22427"/>
                      <a:pt x="10444" y="22432"/>
                      <a:pt x="10438" y="22445"/>
                    </a:cubicBezTo>
                    <a:cubicBezTo>
                      <a:pt x="10100" y="23237"/>
                      <a:pt x="9844" y="24061"/>
                      <a:pt x="9673" y="24906"/>
                    </a:cubicBezTo>
                    <a:cubicBezTo>
                      <a:pt x="9257" y="25483"/>
                      <a:pt x="8883" y="26089"/>
                      <a:pt x="8554" y="26718"/>
                    </a:cubicBezTo>
                    <a:cubicBezTo>
                      <a:pt x="8397" y="26187"/>
                      <a:pt x="8197" y="25666"/>
                      <a:pt x="7984" y="25150"/>
                    </a:cubicBezTo>
                    <a:cubicBezTo>
                      <a:pt x="8124" y="24493"/>
                      <a:pt x="8280" y="23841"/>
                      <a:pt x="8478" y="23196"/>
                    </a:cubicBezTo>
                    <a:cubicBezTo>
                      <a:pt x="8489" y="23156"/>
                      <a:pt x="8458" y="23131"/>
                      <a:pt x="8426" y="23131"/>
                    </a:cubicBezTo>
                    <a:cubicBezTo>
                      <a:pt x="8405" y="23131"/>
                      <a:pt x="8385" y="23142"/>
                      <a:pt x="8376" y="23167"/>
                    </a:cubicBezTo>
                    <a:cubicBezTo>
                      <a:pt x="8167" y="23750"/>
                      <a:pt x="8009" y="24351"/>
                      <a:pt x="7906" y="24962"/>
                    </a:cubicBezTo>
                    <a:cubicBezTo>
                      <a:pt x="7786" y="24676"/>
                      <a:pt x="7663" y="24393"/>
                      <a:pt x="7539" y="24109"/>
                    </a:cubicBezTo>
                    <a:cubicBezTo>
                      <a:pt x="7582" y="23435"/>
                      <a:pt x="7757" y="22773"/>
                      <a:pt x="8052" y="22165"/>
                    </a:cubicBezTo>
                    <a:cubicBezTo>
                      <a:pt x="8072" y="22125"/>
                      <a:pt x="8039" y="22088"/>
                      <a:pt x="8005" y="22088"/>
                    </a:cubicBezTo>
                    <a:cubicBezTo>
                      <a:pt x="7990" y="22088"/>
                      <a:pt x="7975" y="22096"/>
                      <a:pt x="7965" y="22114"/>
                    </a:cubicBezTo>
                    <a:cubicBezTo>
                      <a:pt x="7646" y="22654"/>
                      <a:pt x="7466" y="23263"/>
                      <a:pt x="7442" y="23889"/>
                    </a:cubicBezTo>
                    <a:cubicBezTo>
                      <a:pt x="7289" y="23543"/>
                      <a:pt x="7139" y="23197"/>
                      <a:pt x="6996" y="22850"/>
                    </a:cubicBezTo>
                    <a:cubicBezTo>
                      <a:pt x="7182" y="22324"/>
                      <a:pt x="7380" y="21811"/>
                      <a:pt x="7616" y="21302"/>
                    </a:cubicBezTo>
                    <a:cubicBezTo>
                      <a:pt x="7634" y="21262"/>
                      <a:pt x="7600" y="21225"/>
                      <a:pt x="7567" y="21225"/>
                    </a:cubicBezTo>
                    <a:cubicBezTo>
                      <a:pt x="7552" y="21225"/>
                      <a:pt x="7537" y="21233"/>
                      <a:pt x="7528" y="21251"/>
                    </a:cubicBezTo>
                    <a:cubicBezTo>
                      <a:pt x="7282" y="21715"/>
                      <a:pt x="7085" y="22201"/>
                      <a:pt x="6935" y="22703"/>
                    </a:cubicBezTo>
                    <a:cubicBezTo>
                      <a:pt x="6932" y="22694"/>
                      <a:pt x="6929" y="22686"/>
                      <a:pt x="6924" y="22676"/>
                    </a:cubicBezTo>
                    <a:cubicBezTo>
                      <a:pt x="6650" y="21991"/>
                      <a:pt x="6384" y="21301"/>
                      <a:pt x="6121" y="20611"/>
                    </a:cubicBezTo>
                    <a:cubicBezTo>
                      <a:pt x="6293" y="20188"/>
                      <a:pt x="6463" y="19766"/>
                      <a:pt x="6618" y="19336"/>
                    </a:cubicBezTo>
                    <a:cubicBezTo>
                      <a:pt x="6629" y="19303"/>
                      <a:pt x="6597" y="19276"/>
                      <a:pt x="6567" y="19276"/>
                    </a:cubicBezTo>
                    <a:cubicBezTo>
                      <a:pt x="6552" y="19276"/>
                      <a:pt x="6538" y="19282"/>
                      <a:pt x="6530" y="19299"/>
                    </a:cubicBezTo>
                    <a:cubicBezTo>
                      <a:pt x="6366" y="19683"/>
                      <a:pt x="6215" y="20072"/>
                      <a:pt x="6065" y="20462"/>
                    </a:cubicBezTo>
                    <a:cubicBezTo>
                      <a:pt x="5866" y="19938"/>
                      <a:pt x="5665" y="19415"/>
                      <a:pt x="5466" y="18893"/>
                    </a:cubicBezTo>
                    <a:cubicBezTo>
                      <a:pt x="5626" y="18469"/>
                      <a:pt x="5797" y="18048"/>
                      <a:pt x="5932" y="17614"/>
                    </a:cubicBezTo>
                    <a:cubicBezTo>
                      <a:pt x="5943" y="17584"/>
                      <a:pt x="5920" y="17565"/>
                      <a:pt x="5895" y="17565"/>
                    </a:cubicBezTo>
                    <a:cubicBezTo>
                      <a:pt x="5879" y="17565"/>
                      <a:pt x="5862" y="17573"/>
                      <a:pt x="5854" y="17592"/>
                    </a:cubicBezTo>
                    <a:cubicBezTo>
                      <a:pt x="5692" y="17981"/>
                      <a:pt x="5558" y="18379"/>
                      <a:pt x="5419" y="18776"/>
                    </a:cubicBezTo>
                    <a:cubicBezTo>
                      <a:pt x="5335" y="18556"/>
                      <a:pt x="5250" y="18335"/>
                      <a:pt x="5163" y="18115"/>
                    </a:cubicBezTo>
                    <a:cubicBezTo>
                      <a:pt x="5147" y="18073"/>
                      <a:pt x="5129" y="18033"/>
                      <a:pt x="5112" y="17992"/>
                    </a:cubicBezTo>
                    <a:cubicBezTo>
                      <a:pt x="5252" y="17715"/>
                      <a:pt x="5383" y="17434"/>
                      <a:pt x="5510" y="17152"/>
                    </a:cubicBezTo>
                    <a:cubicBezTo>
                      <a:pt x="5527" y="17118"/>
                      <a:pt x="5497" y="17086"/>
                      <a:pt x="5469" y="17086"/>
                    </a:cubicBezTo>
                    <a:cubicBezTo>
                      <a:pt x="5457" y="17086"/>
                      <a:pt x="5444" y="17093"/>
                      <a:pt x="5437" y="17109"/>
                    </a:cubicBezTo>
                    <a:cubicBezTo>
                      <a:pt x="5311" y="17367"/>
                      <a:pt x="5188" y="17627"/>
                      <a:pt x="5070" y="17890"/>
                    </a:cubicBezTo>
                    <a:cubicBezTo>
                      <a:pt x="4959" y="17611"/>
                      <a:pt x="4844" y="17332"/>
                      <a:pt x="4726" y="17056"/>
                    </a:cubicBezTo>
                    <a:cubicBezTo>
                      <a:pt x="4852" y="16704"/>
                      <a:pt x="5018" y="16368"/>
                      <a:pt x="5220" y="16052"/>
                    </a:cubicBezTo>
                    <a:cubicBezTo>
                      <a:pt x="5238" y="16025"/>
                      <a:pt x="5210" y="15992"/>
                      <a:pt x="5183" y="15992"/>
                    </a:cubicBezTo>
                    <a:cubicBezTo>
                      <a:pt x="5174" y="15992"/>
                      <a:pt x="5165" y="15996"/>
                      <a:pt x="5158" y="16005"/>
                    </a:cubicBezTo>
                    <a:cubicBezTo>
                      <a:pt x="4943" y="16279"/>
                      <a:pt x="4777" y="16589"/>
                      <a:pt x="4665" y="16919"/>
                    </a:cubicBezTo>
                    <a:cubicBezTo>
                      <a:pt x="4565" y="16685"/>
                      <a:pt x="4463" y="16452"/>
                      <a:pt x="4359" y="16220"/>
                    </a:cubicBezTo>
                    <a:cubicBezTo>
                      <a:pt x="4493" y="15834"/>
                      <a:pt x="4648" y="15463"/>
                      <a:pt x="4849" y="15106"/>
                    </a:cubicBezTo>
                    <a:cubicBezTo>
                      <a:pt x="4868" y="15069"/>
                      <a:pt x="4836" y="15036"/>
                      <a:pt x="4804" y="15036"/>
                    </a:cubicBezTo>
                    <a:cubicBezTo>
                      <a:pt x="4790" y="15036"/>
                      <a:pt x="4776" y="15042"/>
                      <a:pt x="4766" y="15058"/>
                    </a:cubicBezTo>
                    <a:cubicBezTo>
                      <a:pt x="4567" y="15381"/>
                      <a:pt x="4410" y="15730"/>
                      <a:pt x="4304" y="16095"/>
                    </a:cubicBezTo>
                    <a:cubicBezTo>
                      <a:pt x="4181" y="15824"/>
                      <a:pt x="4063" y="15552"/>
                      <a:pt x="3935" y="15283"/>
                    </a:cubicBezTo>
                    <a:lnTo>
                      <a:pt x="3937" y="15281"/>
                    </a:lnTo>
                    <a:cubicBezTo>
                      <a:pt x="4085" y="14862"/>
                      <a:pt x="4267" y="14455"/>
                      <a:pt x="4481" y="14066"/>
                    </a:cubicBezTo>
                    <a:cubicBezTo>
                      <a:pt x="4506" y="14021"/>
                      <a:pt x="4468" y="13980"/>
                      <a:pt x="4429" y="13980"/>
                    </a:cubicBezTo>
                    <a:cubicBezTo>
                      <a:pt x="4411" y="13980"/>
                      <a:pt x="4394" y="13988"/>
                      <a:pt x="4382" y="14008"/>
                    </a:cubicBezTo>
                    <a:cubicBezTo>
                      <a:pt x="4160" y="14365"/>
                      <a:pt x="3990" y="14752"/>
                      <a:pt x="3875" y="15157"/>
                    </a:cubicBezTo>
                    <a:cubicBezTo>
                      <a:pt x="3601" y="14577"/>
                      <a:pt x="3317" y="14001"/>
                      <a:pt x="3022" y="13432"/>
                    </a:cubicBezTo>
                    <a:cubicBezTo>
                      <a:pt x="3287" y="12661"/>
                      <a:pt x="3574" y="11902"/>
                      <a:pt x="3910" y="11158"/>
                    </a:cubicBezTo>
                    <a:cubicBezTo>
                      <a:pt x="3926" y="11122"/>
                      <a:pt x="3895" y="11088"/>
                      <a:pt x="3865" y="11088"/>
                    </a:cubicBezTo>
                    <a:cubicBezTo>
                      <a:pt x="3852" y="11088"/>
                      <a:pt x="3839" y="11095"/>
                      <a:pt x="3830" y="11112"/>
                    </a:cubicBezTo>
                    <a:cubicBezTo>
                      <a:pt x="3481" y="11826"/>
                      <a:pt x="3193" y="12568"/>
                      <a:pt x="2968" y="13332"/>
                    </a:cubicBezTo>
                    <a:cubicBezTo>
                      <a:pt x="2836" y="13080"/>
                      <a:pt x="2707" y="12827"/>
                      <a:pt x="2570" y="12578"/>
                    </a:cubicBezTo>
                    <a:cubicBezTo>
                      <a:pt x="2796" y="12093"/>
                      <a:pt x="3056" y="11634"/>
                      <a:pt x="3378" y="11204"/>
                    </a:cubicBezTo>
                    <a:cubicBezTo>
                      <a:pt x="3406" y="11167"/>
                      <a:pt x="3365" y="11119"/>
                      <a:pt x="3326" y="11119"/>
                    </a:cubicBezTo>
                    <a:cubicBezTo>
                      <a:pt x="3313" y="11119"/>
                      <a:pt x="3300" y="11124"/>
                      <a:pt x="3290" y="11137"/>
                    </a:cubicBezTo>
                    <a:cubicBezTo>
                      <a:pt x="2968" y="11540"/>
                      <a:pt x="2703" y="11987"/>
                      <a:pt x="2506" y="12463"/>
                    </a:cubicBezTo>
                    <a:cubicBezTo>
                      <a:pt x="2399" y="12270"/>
                      <a:pt x="2287" y="12081"/>
                      <a:pt x="2178" y="11889"/>
                    </a:cubicBezTo>
                    <a:cubicBezTo>
                      <a:pt x="2213" y="11762"/>
                      <a:pt x="2275" y="11642"/>
                      <a:pt x="2361" y="11540"/>
                    </a:cubicBezTo>
                    <a:cubicBezTo>
                      <a:pt x="2375" y="11524"/>
                      <a:pt x="2375" y="11497"/>
                      <a:pt x="2359" y="11481"/>
                    </a:cubicBezTo>
                    <a:cubicBezTo>
                      <a:pt x="2547" y="11156"/>
                      <a:pt x="2758" y="10844"/>
                      <a:pt x="2987" y="10547"/>
                    </a:cubicBezTo>
                    <a:cubicBezTo>
                      <a:pt x="3019" y="10506"/>
                      <a:pt x="2984" y="10452"/>
                      <a:pt x="2946" y="10452"/>
                    </a:cubicBezTo>
                    <a:cubicBezTo>
                      <a:pt x="2934" y="10452"/>
                      <a:pt x="2922" y="10457"/>
                      <a:pt x="2911" y="10471"/>
                    </a:cubicBezTo>
                    <a:cubicBezTo>
                      <a:pt x="2629" y="10810"/>
                      <a:pt x="2383" y="11179"/>
                      <a:pt x="2176" y="11571"/>
                    </a:cubicBezTo>
                    <a:cubicBezTo>
                      <a:pt x="2165" y="11591"/>
                      <a:pt x="2170" y="11617"/>
                      <a:pt x="2189" y="11633"/>
                    </a:cubicBezTo>
                    <a:cubicBezTo>
                      <a:pt x="2160" y="11681"/>
                      <a:pt x="2138" y="11733"/>
                      <a:pt x="2120" y="11787"/>
                    </a:cubicBezTo>
                    <a:cubicBezTo>
                      <a:pt x="2004" y="11583"/>
                      <a:pt x="1891" y="11378"/>
                      <a:pt x="1771" y="11175"/>
                    </a:cubicBezTo>
                    <a:cubicBezTo>
                      <a:pt x="1962" y="10724"/>
                      <a:pt x="2211" y="10300"/>
                      <a:pt x="2509" y="9911"/>
                    </a:cubicBezTo>
                    <a:cubicBezTo>
                      <a:pt x="2533" y="9881"/>
                      <a:pt x="2500" y="9844"/>
                      <a:pt x="2468" y="9844"/>
                    </a:cubicBezTo>
                    <a:cubicBezTo>
                      <a:pt x="2458" y="9844"/>
                      <a:pt x="2448" y="9848"/>
                      <a:pt x="2440" y="9857"/>
                    </a:cubicBezTo>
                    <a:cubicBezTo>
                      <a:pt x="2131" y="10221"/>
                      <a:pt x="1884" y="10632"/>
                      <a:pt x="1709" y="11075"/>
                    </a:cubicBezTo>
                    <a:cubicBezTo>
                      <a:pt x="1537" y="10786"/>
                      <a:pt x="1361" y="10500"/>
                      <a:pt x="1183" y="10216"/>
                    </a:cubicBezTo>
                    <a:cubicBezTo>
                      <a:pt x="1173" y="10202"/>
                      <a:pt x="1162" y="10189"/>
                      <a:pt x="1148" y="10179"/>
                    </a:cubicBezTo>
                    <a:cubicBezTo>
                      <a:pt x="3081" y="9079"/>
                      <a:pt x="4675" y="7581"/>
                      <a:pt x="6404" y="6204"/>
                    </a:cubicBezTo>
                    <a:cubicBezTo>
                      <a:pt x="8043" y="4898"/>
                      <a:pt x="9843" y="4207"/>
                      <a:pt x="11779" y="4207"/>
                    </a:cubicBezTo>
                    <a:close/>
                    <a:moveTo>
                      <a:pt x="1228" y="10852"/>
                    </a:moveTo>
                    <a:cubicBezTo>
                      <a:pt x="2809" y="13432"/>
                      <a:pt x="4095" y="16135"/>
                      <a:pt x="5187" y="18963"/>
                    </a:cubicBezTo>
                    <a:cubicBezTo>
                      <a:pt x="6184" y="21546"/>
                      <a:pt x="7000" y="24456"/>
                      <a:pt x="8467" y="26820"/>
                    </a:cubicBezTo>
                    <a:cubicBezTo>
                      <a:pt x="8476" y="26834"/>
                      <a:pt x="8492" y="26844"/>
                      <a:pt x="8510" y="26846"/>
                    </a:cubicBezTo>
                    <a:cubicBezTo>
                      <a:pt x="8518" y="26879"/>
                      <a:pt x="8552" y="26904"/>
                      <a:pt x="8585" y="26904"/>
                    </a:cubicBezTo>
                    <a:cubicBezTo>
                      <a:pt x="8607" y="26904"/>
                      <a:pt x="8628" y="26894"/>
                      <a:pt x="8644" y="26868"/>
                    </a:cubicBezTo>
                    <a:cubicBezTo>
                      <a:pt x="8932" y="26393"/>
                      <a:pt x="9240" y="25926"/>
                      <a:pt x="9566" y="25473"/>
                    </a:cubicBezTo>
                    <a:lnTo>
                      <a:pt x="9566" y="25473"/>
                    </a:lnTo>
                    <a:cubicBezTo>
                      <a:pt x="9562" y="25500"/>
                      <a:pt x="9555" y="25528"/>
                      <a:pt x="9550" y="25555"/>
                    </a:cubicBezTo>
                    <a:cubicBezTo>
                      <a:pt x="9547" y="25582"/>
                      <a:pt x="9569" y="25599"/>
                      <a:pt x="9590" y="25599"/>
                    </a:cubicBezTo>
                    <a:cubicBezTo>
                      <a:pt x="9603" y="25599"/>
                      <a:pt x="9616" y="25591"/>
                      <a:pt x="9619" y="25574"/>
                    </a:cubicBezTo>
                    <a:cubicBezTo>
                      <a:pt x="9633" y="25492"/>
                      <a:pt x="9652" y="25413"/>
                      <a:pt x="9668" y="25331"/>
                    </a:cubicBezTo>
                    <a:cubicBezTo>
                      <a:pt x="9987" y="24900"/>
                      <a:pt x="10330" y="24487"/>
                      <a:pt x="10693" y="24093"/>
                    </a:cubicBezTo>
                    <a:cubicBezTo>
                      <a:pt x="10697" y="24114"/>
                      <a:pt x="10713" y="24125"/>
                      <a:pt x="10730" y="24125"/>
                    </a:cubicBezTo>
                    <a:cubicBezTo>
                      <a:pt x="10745" y="24125"/>
                      <a:pt x="10760" y="24117"/>
                      <a:pt x="10765" y="24099"/>
                    </a:cubicBezTo>
                    <a:cubicBezTo>
                      <a:pt x="10779" y="24056"/>
                      <a:pt x="10794" y="24017"/>
                      <a:pt x="10806" y="23974"/>
                    </a:cubicBezTo>
                    <a:cubicBezTo>
                      <a:pt x="11673" y="23062"/>
                      <a:pt x="12668" y="22281"/>
                      <a:pt x="13843" y="21745"/>
                    </a:cubicBezTo>
                    <a:cubicBezTo>
                      <a:pt x="14313" y="21530"/>
                      <a:pt x="14804" y="21361"/>
                      <a:pt x="15307" y="21242"/>
                    </a:cubicBezTo>
                    <a:cubicBezTo>
                      <a:pt x="15312" y="21242"/>
                      <a:pt x="15317" y="21240"/>
                      <a:pt x="15322" y="21239"/>
                    </a:cubicBezTo>
                    <a:cubicBezTo>
                      <a:pt x="15941" y="21093"/>
                      <a:pt x="16575" y="21023"/>
                      <a:pt x="17220" y="21023"/>
                    </a:cubicBezTo>
                    <a:cubicBezTo>
                      <a:pt x="17428" y="21023"/>
                      <a:pt x="17637" y="21030"/>
                      <a:pt x="17848" y="21044"/>
                    </a:cubicBezTo>
                    <a:cubicBezTo>
                      <a:pt x="18400" y="21082"/>
                      <a:pt x="18929" y="21140"/>
                      <a:pt x="19459" y="21140"/>
                    </a:cubicBezTo>
                    <a:cubicBezTo>
                      <a:pt x="19759" y="21140"/>
                      <a:pt x="20059" y="21122"/>
                      <a:pt x="20364" y="21070"/>
                    </a:cubicBezTo>
                    <a:lnTo>
                      <a:pt x="20364" y="21070"/>
                    </a:lnTo>
                    <a:cubicBezTo>
                      <a:pt x="19845" y="21417"/>
                      <a:pt x="16681" y="21591"/>
                      <a:pt x="16177" y="21714"/>
                    </a:cubicBezTo>
                    <a:cubicBezTo>
                      <a:pt x="15038" y="21992"/>
                      <a:pt x="13946" y="22463"/>
                      <a:pt x="12952" y="23083"/>
                    </a:cubicBezTo>
                    <a:cubicBezTo>
                      <a:pt x="11037" y="24273"/>
                      <a:pt x="9455" y="26028"/>
                      <a:pt x="8620" y="28132"/>
                    </a:cubicBezTo>
                    <a:cubicBezTo>
                      <a:pt x="7093" y="25064"/>
                      <a:pt x="5993" y="21827"/>
                      <a:pt x="4681" y="18666"/>
                    </a:cubicBezTo>
                    <a:cubicBezTo>
                      <a:pt x="4124" y="17324"/>
                      <a:pt x="3521" y="15998"/>
                      <a:pt x="2821" y="14725"/>
                    </a:cubicBezTo>
                    <a:cubicBezTo>
                      <a:pt x="2268" y="13719"/>
                      <a:pt x="504" y="11980"/>
                      <a:pt x="1228" y="10852"/>
                    </a:cubicBezTo>
                    <a:close/>
                    <a:moveTo>
                      <a:pt x="706" y="12057"/>
                    </a:moveTo>
                    <a:cubicBezTo>
                      <a:pt x="1395" y="13048"/>
                      <a:pt x="2120" y="13985"/>
                      <a:pt x="2705" y="15074"/>
                    </a:cubicBezTo>
                    <a:cubicBezTo>
                      <a:pt x="3535" y="16618"/>
                      <a:pt x="4222" y="18233"/>
                      <a:pt x="4874" y="19858"/>
                    </a:cubicBezTo>
                    <a:cubicBezTo>
                      <a:pt x="6017" y="22713"/>
                      <a:pt x="7035" y="25618"/>
                      <a:pt x="8451" y="28353"/>
                    </a:cubicBezTo>
                    <a:cubicBezTo>
                      <a:pt x="8474" y="28398"/>
                      <a:pt x="8510" y="28416"/>
                      <a:pt x="8547" y="28416"/>
                    </a:cubicBezTo>
                    <a:cubicBezTo>
                      <a:pt x="8609" y="28416"/>
                      <a:pt x="8673" y="28364"/>
                      <a:pt x="8679" y="28296"/>
                    </a:cubicBezTo>
                    <a:cubicBezTo>
                      <a:pt x="8696" y="28293"/>
                      <a:pt x="8712" y="28280"/>
                      <a:pt x="8720" y="28264"/>
                    </a:cubicBezTo>
                    <a:cubicBezTo>
                      <a:pt x="10135" y="25426"/>
                      <a:pt x="12403" y="23194"/>
                      <a:pt x="15465" y="22203"/>
                    </a:cubicBezTo>
                    <a:cubicBezTo>
                      <a:pt x="16879" y="21745"/>
                      <a:pt x="18289" y="21825"/>
                      <a:pt x="19736" y="21626"/>
                    </a:cubicBezTo>
                    <a:cubicBezTo>
                      <a:pt x="19810" y="21615"/>
                      <a:pt x="19885" y="21605"/>
                      <a:pt x="19960" y="21594"/>
                    </a:cubicBezTo>
                    <a:lnTo>
                      <a:pt x="19960" y="21594"/>
                    </a:lnTo>
                    <a:cubicBezTo>
                      <a:pt x="18992" y="22149"/>
                      <a:pt x="17609" y="22171"/>
                      <a:pt x="16582" y="22408"/>
                    </a:cubicBezTo>
                    <a:cubicBezTo>
                      <a:pt x="15435" y="22673"/>
                      <a:pt x="14313" y="23038"/>
                      <a:pt x="13329" y="23701"/>
                    </a:cubicBezTo>
                    <a:cubicBezTo>
                      <a:pt x="11364" y="25025"/>
                      <a:pt x="9936" y="27295"/>
                      <a:pt x="8624" y="29228"/>
                    </a:cubicBezTo>
                    <a:cubicBezTo>
                      <a:pt x="5733" y="23778"/>
                      <a:pt x="3703" y="17829"/>
                      <a:pt x="241" y="12691"/>
                    </a:cubicBezTo>
                    <a:cubicBezTo>
                      <a:pt x="222" y="12663"/>
                      <a:pt x="194" y="12651"/>
                      <a:pt x="168" y="12651"/>
                    </a:cubicBezTo>
                    <a:cubicBezTo>
                      <a:pt x="162" y="12651"/>
                      <a:pt x="156" y="12652"/>
                      <a:pt x="151" y="12653"/>
                    </a:cubicBezTo>
                    <a:lnTo>
                      <a:pt x="151" y="12653"/>
                    </a:lnTo>
                    <a:cubicBezTo>
                      <a:pt x="273" y="12604"/>
                      <a:pt x="369" y="12470"/>
                      <a:pt x="455" y="12375"/>
                    </a:cubicBezTo>
                    <a:cubicBezTo>
                      <a:pt x="545" y="12273"/>
                      <a:pt x="630" y="12167"/>
                      <a:pt x="706" y="12057"/>
                    </a:cubicBezTo>
                    <a:close/>
                    <a:moveTo>
                      <a:pt x="22078" y="0"/>
                    </a:moveTo>
                    <a:cubicBezTo>
                      <a:pt x="21430" y="0"/>
                      <a:pt x="20781" y="78"/>
                      <a:pt x="20148" y="218"/>
                    </a:cubicBezTo>
                    <a:cubicBezTo>
                      <a:pt x="17817" y="733"/>
                      <a:pt x="15385" y="2099"/>
                      <a:pt x="14150" y="4204"/>
                    </a:cubicBezTo>
                    <a:cubicBezTo>
                      <a:pt x="13362" y="3964"/>
                      <a:pt x="12546" y="3844"/>
                      <a:pt x="11732" y="3844"/>
                    </a:cubicBezTo>
                    <a:cubicBezTo>
                      <a:pt x="10373" y="3844"/>
                      <a:pt x="9020" y="4179"/>
                      <a:pt x="7812" y="4851"/>
                    </a:cubicBezTo>
                    <a:cubicBezTo>
                      <a:pt x="6806" y="5411"/>
                      <a:pt x="5945" y="6188"/>
                      <a:pt x="5077" y="6933"/>
                    </a:cubicBezTo>
                    <a:cubicBezTo>
                      <a:pt x="3760" y="8061"/>
                      <a:pt x="2356" y="9054"/>
                      <a:pt x="977" y="10101"/>
                    </a:cubicBezTo>
                    <a:cubicBezTo>
                      <a:pt x="945" y="10122"/>
                      <a:pt x="934" y="10163"/>
                      <a:pt x="949" y="10198"/>
                    </a:cubicBezTo>
                    <a:cubicBezTo>
                      <a:pt x="901" y="10241"/>
                      <a:pt x="894" y="10313"/>
                      <a:pt x="931" y="10366"/>
                    </a:cubicBezTo>
                    <a:cubicBezTo>
                      <a:pt x="1001" y="10477"/>
                      <a:pt x="1068" y="10592"/>
                      <a:pt x="1138" y="10704"/>
                    </a:cubicBezTo>
                    <a:cubicBezTo>
                      <a:pt x="867" y="10943"/>
                      <a:pt x="593" y="11167"/>
                      <a:pt x="400" y="11477"/>
                    </a:cubicBezTo>
                    <a:cubicBezTo>
                      <a:pt x="377" y="11516"/>
                      <a:pt x="377" y="11566"/>
                      <a:pt x="400" y="11606"/>
                    </a:cubicBezTo>
                    <a:cubicBezTo>
                      <a:pt x="472" y="11714"/>
                      <a:pt x="545" y="11821"/>
                      <a:pt x="619" y="11926"/>
                    </a:cubicBezTo>
                    <a:cubicBezTo>
                      <a:pt x="523" y="12034"/>
                      <a:pt x="428" y="12143"/>
                      <a:pt x="324" y="12243"/>
                    </a:cubicBezTo>
                    <a:cubicBezTo>
                      <a:pt x="230" y="12334"/>
                      <a:pt x="80" y="12420"/>
                      <a:pt x="26" y="12538"/>
                    </a:cubicBezTo>
                    <a:cubicBezTo>
                      <a:pt x="0" y="12596"/>
                      <a:pt x="35" y="12666"/>
                      <a:pt x="97" y="12666"/>
                    </a:cubicBezTo>
                    <a:cubicBezTo>
                      <a:pt x="105" y="12666"/>
                      <a:pt x="113" y="12665"/>
                      <a:pt x="122" y="12662"/>
                    </a:cubicBezTo>
                    <a:cubicBezTo>
                      <a:pt x="122" y="12662"/>
                      <a:pt x="123" y="12662"/>
                      <a:pt x="124" y="12662"/>
                    </a:cubicBezTo>
                    <a:lnTo>
                      <a:pt x="124" y="12662"/>
                    </a:lnTo>
                    <a:cubicBezTo>
                      <a:pt x="83" y="12682"/>
                      <a:pt x="57" y="12729"/>
                      <a:pt x="88" y="12780"/>
                    </a:cubicBezTo>
                    <a:cubicBezTo>
                      <a:pt x="3293" y="18099"/>
                      <a:pt x="5542" y="23872"/>
                      <a:pt x="8443" y="29346"/>
                    </a:cubicBezTo>
                    <a:cubicBezTo>
                      <a:pt x="8463" y="29383"/>
                      <a:pt x="8493" y="29399"/>
                      <a:pt x="8525" y="29399"/>
                    </a:cubicBezTo>
                    <a:cubicBezTo>
                      <a:pt x="8549" y="29399"/>
                      <a:pt x="8574" y="29390"/>
                      <a:pt x="8594" y="29375"/>
                    </a:cubicBezTo>
                    <a:cubicBezTo>
                      <a:pt x="8609" y="29389"/>
                      <a:pt x="8628" y="29396"/>
                      <a:pt x="8647" y="29396"/>
                    </a:cubicBezTo>
                    <a:cubicBezTo>
                      <a:pt x="8671" y="29396"/>
                      <a:pt x="8694" y="29384"/>
                      <a:pt x="8710" y="29364"/>
                    </a:cubicBezTo>
                    <a:cubicBezTo>
                      <a:pt x="10504" y="26994"/>
                      <a:pt x="12142" y="24143"/>
                      <a:pt x="15078" y="23081"/>
                    </a:cubicBezTo>
                    <a:cubicBezTo>
                      <a:pt x="16182" y="22681"/>
                      <a:pt x="17342" y="22510"/>
                      <a:pt x="18490" y="22289"/>
                    </a:cubicBezTo>
                    <a:cubicBezTo>
                      <a:pt x="19300" y="22133"/>
                      <a:pt x="20038" y="22007"/>
                      <a:pt x="20589" y="21388"/>
                    </a:cubicBezTo>
                    <a:cubicBezTo>
                      <a:pt x="20591" y="21388"/>
                      <a:pt x="20592" y="21392"/>
                      <a:pt x="20595" y="21392"/>
                    </a:cubicBezTo>
                    <a:cubicBezTo>
                      <a:pt x="20768" y="21408"/>
                      <a:pt x="20936" y="21415"/>
                      <a:pt x="21101" y="21415"/>
                    </a:cubicBezTo>
                    <a:cubicBezTo>
                      <a:pt x="22074" y="21415"/>
                      <a:pt x="22935" y="21142"/>
                      <a:pt x="23807" y="20630"/>
                    </a:cubicBezTo>
                    <a:cubicBezTo>
                      <a:pt x="25120" y="19859"/>
                      <a:pt x="26554" y="19523"/>
                      <a:pt x="28064" y="19523"/>
                    </a:cubicBezTo>
                    <a:cubicBezTo>
                      <a:pt x="28295" y="19523"/>
                      <a:pt x="28529" y="19531"/>
                      <a:pt x="28764" y="19546"/>
                    </a:cubicBezTo>
                    <a:cubicBezTo>
                      <a:pt x="29778" y="19613"/>
                      <a:pt x="30893" y="19900"/>
                      <a:pt x="31931" y="19900"/>
                    </a:cubicBezTo>
                    <a:cubicBezTo>
                      <a:pt x="32895" y="19900"/>
                      <a:pt x="33792" y="19652"/>
                      <a:pt x="34482" y="18752"/>
                    </a:cubicBezTo>
                    <a:cubicBezTo>
                      <a:pt x="34482" y="18751"/>
                      <a:pt x="34482" y="18749"/>
                      <a:pt x="34484" y="18747"/>
                    </a:cubicBezTo>
                    <a:cubicBezTo>
                      <a:pt x="34514" y="18741"/>
                      <a:pt x="34533" y="18712"/>
                      <a:pt x="34528" y="18682"/>
                    </a:cubicBezTo>
                    <a:cubicBezTo>
                      <a:pt x="34508" y="18543"/>
                      <a:pt x="34457" y="18411"/>
                      <a:pt x="34379" y="18295"/>
                    </a:cubicBezTo>
                    <a:cubicBezTo>
                      <a:pt x="34380" y="18292"/>
                      <a:pt x="34382" y="18290"/>
                      <a:pt x="34385" y="18288"/>
                    </a:cubicBezTo>
                    <a:cubicBezTo>
                      <a:pt x="34423" y="18247"/>
                      <a:pt x="34431" y="18185"/>
                      <a:pt x="34404" y="18135"/>
                    </a:cubicBezTo>
                    <a:lnTo>
                      <a:pt x="34218" y="17747"/>
                    </a:lnTo>
                    <a:cubicBezTo>
                      <a:pt x="34328" y="17651"/>
                      <a:pt x="34428" y="17546"/>
                      <a:pt x="34520" y="17434"/>
                    </a:cubicBezTo>
                    <a:cubicBezTo>
                      <a:pt x="34544" y="17407"/>
                      <a:pt x="34557" y="17374"/>
                      <a:pt x="34557" y="17339"/>
                    </a:cubicBezTo>
                    <a:cubicBezTo>
                      <a:pt x="34558" y="17339"/>
                      <a:pt x="34559" y="17339"/>
                      <a:pt x="34559" y="17339"/>
                    </a:cubicBezTo>
                    <a:cubicBezTo>
                      <a:pt x="34643" y="17339"/>
                      <a:pt x="34729" y="17253"/>
                      <a:pt x="34673" y="17155"/>
                    </a:cubicBezTo>
                    <a:cubicBezTo>
                      <a:pt x="34041" y="16016"/>
                      <a:pt x="33081" y="15141"/>
                      <a:pt x="32629" y="13886"/>
                    </a:cubicBezTo>
                    <a:cubicBezTo>
                      <a:pt x="32158" y="12581"/>
                      <a:pt x="31958" y="11151"/>
                      <a:pt x="31647" y="9803"/>
                    </a:cubicBezTo>
                    <a:cubicBezTo>
                      <a:pt x="30977" y="6907"/>
                      <a:pt x="30308" y="3994"/>
                      <a:pt x="29419" y="1157"/>
                    </a:cubicBezTo>
                    <a:cubicBezTo>
                      <a:pt x="29403" y="1107"/>
                      <a:pt x="29365" y="1086"/>
                      <a:pt x="29326" y="1086"/>
                    </a:cubicBezTo>
                    <a:cubicBezTo>
                      <a:pt x="29268" y="1086"/>
                      <a:pt x="29209" y="1134"/>
                      <a:pt x="29226" y="1209"/>
                    </a:cubicBezTo>
                    <a:cubicBezTo>
                      <a:pt x="29935" y="4285"/>
                      <a:pt x="30778" y="7331"/>
                      <a:pt x="31484" y="10409"/>
                    </a:cubicBezTo>
                    <a:cubicBezTo>
                      <a:pt x="31785" y="11722"/>
                      <a:pt x="31970" y="13131"/>
                      <a:pt x="32504" y="14376"/>
                    </a:cubicBezTo>
                    <a:cubicBezTo>
                      <a:pt x="32954" y="15421"/>
                      <a:pt x="33730" y="16232"/>
                      <a:pt x="34371" y="17155"/>
                    </a:cubicBezTo>
                    <a:cubicBezTo>
                      <a:pt x="34339" y="17162"/>
                      <a:pt x="34310" y="17178"/>
                      <a:pt x="34289" y="17203"/>
                    </a:cubicBezTo>
                    <a:cubicBezTo>
                      <a:pt x="33706" y="17861"/>
                      <a:pt x="32995" y="18067"/>
                      <a:pt x="32238" y="18067"/>
                    </a:cubicBezTo>
                    <a:cubicBezTo>
                      <a:pt x="31239" y="18067"/>
                      <a:pt x="30160" y="17708"/>
                      <a:pt x="29192" y="17562"/>
                    </a:cubicBezTo>
                    <a:cubicBezTo>
                      <a:pt x="28553" y="17464"/>
                      <a:pt x="27903" y="17408"/>
                      <a:pt x="27253" y="17408"/>
                    </a:cubicBezTo>
                    <a:cubicBezTo>
                      <a:pt x="26756" y="17408"/>
                      <a:pt x="26260" y="17441"/>
                      <a:pt x="25769" y="17514"/>
                    </a:cubicBezTo>
                    <a:cubicBezTo>
                      <a:pt x="23766" y="17812"/>
                      <a:pt x="21711" y="18953"/>
                      <a:pt x="20693" y="20756"/>
                    </a:cubicBezTo>
                    <a:cubicBezTo>
                      <a:pt x="20584" y="20727"/>
                      <a:pt x="20584" y="20574"/>
                      <a:pt x="20693" y="20547"/>
                    </a:cubicBezTo>
                    <a:cubicBezTo>
                      <a:pt x="18326" y="15238"/>
                      <a:pt x="16421" y="9838"/>
                      <a:pt x="14349" y="4419"/>
                    </a:cubicBezTo>
                    <a:cubicBezTo>
                      <a:pt x="14343" y="4406"/>
                      <a:pt x="14335" y="4394"/>
                      <a:pt x="14324" y="4384"/>
                    </a:cubicBezTo>
                    <a:cubicBezTo>
                      <a:pt x="14325" y="4363"/>
                      <a:pt x="14322" y="4341"/>
                      <a:pt x="14314" y="4320"/>
                    </a:cubicBezTo>
                    <a:cubicBezTo>
                      <a:pt x="16142" y="1967"/>
                      <a:pt x="18975" y="308"/>
                      <a:pt x="22005" y="308"/>
                    </a:cubicBezTo>
                    <a:cubicBezTo>
                      <a:pt x="22203" y="308"/>
                      <a:pt x="22402" y="315"/>
                      <a:pt x="22602" y="330"/>
                    </a:cubicBezTo>
                    <a:cubicBezTo>
                      <a:pt x="24324" y="455"/>
                      <a:pt x="26076" y="1845"/>
                      <a:pt x="27809" y="1845"/>
                    </a:cubicBezTo>
                    <a:cubicBezTo>
                      <a:pt x="28263" y="1845"/>
                      <a:pt x="28716" y="1750"/>
                      <a:pt x="29167" y="1511"/>
                    </a:cubicBezTo>
                    <a:cubicBezTo>
                      <a:pt x="29320" y="1431"/>
                      <a:pt x="29225" y="1230"/>
                      <a:pt x="29083" y="1230"/>
                    </a:cubicBezTo>
                    <a:cubicBezTo>
                      <a:pt x="29060" y="1230"/>
                      <a:pt x="29036" y="1235"/>
                      <a:pt x="29012" y="1246"/>
                    </a:cubicBezTo>
                    <a:cubicBezTo>
                      <a:pt x="28610" y="1436"/>
                      <a:pt x="28218" y="1513"/>
                      <a:pt x="27833" y="1513"/>
                    </a:cubicBezTo>
                    <a:cubicBezTo>
                      <a:pt x="26463" y="1513"/>
                      <a:pt x="25184" y="536"/>
                      <a:pt x="23834" y="205"/>
                    </a:cubicBezTo>
                    <a:cubicBezTo>
                      <a:pt x="23258" y="65"/>
                      <a:pt x="22668" y="0"/>
                      <a:pt x="22078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1086;p51">
                <a:extLst>
                  <a:ext uri="{FF2B5EF4-FFF2-40B4-BE49-F238E27FC236}">
                    <a16:creationId xmlns:a16="http://schemas.microsoft.com/office/drawing/2014/main" id="{20C316F8-6FF8-D5EA-8C54-73AAE2FBF610}"/>
                  </a:ext>
                </a:extLst>
              </p:cNvPr>
              <p:cNvSpPr/>
              <p:nvPr/>
            </p:nvSpPr>
            <p:spPr>
              <a:xfrm>
                <a:off x="5381775" y="4167150"/>
                <a:ext cx="152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609" h="1369" extrusionOk="0">
                    <a:moveTo>
                      <a:pt x="545" y="1"/>
                    </a:moveTo>
                    <a:cubicBezTo>
                      <a:pt x="531" y="1"/>
                      <a:pt x="516" y="7"/>
                      <a:pt x="506" y="23"/>
                    </a:cubicBezTo>
                    <a:cubicBezTo>
                      <a:pt x="250" y="414"/>
                      <a:pt x="79" y="853"/>
                      <a:pt x="6" y="1314"/>
                    </a:cubicBezTo>
                    <a:cubicBezTo>
                      <a:pt x="0" y="1347"/>
                      <a:pt x="26" y="1369"/>
                      <a:pt x="51" y="1369"/>
                    </a:cubicBezTo>
                    <a:cubicBezTo>
                      <a:pt x="67" y="1369"/>
                      <a:pt x="82" y="1359"/>
                      <a:pt x="87" y="1338"/>
                    </a:cubicBezTo>
                    <a:cubicBezTo>
                      <a:pt x="191" y="892"/>
                      <a:pt x="358" y="465"/>
                      <a:pt x="588" y="69"/>
                    </a:cubicBezTo>
                    <a:cubicBezTo>
                      <a:pt x="609" y="33"/>
                      <a:pt x="577" y="1"/>
                      <a:pt x="54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1087;p51">
                <a:extLst>
                  <a:ext uri="{FF2B5EF4-FFF2-40B4-BE49-F238E27FC236}">
                    <a16:creationId xmlns:a16="http://schemas.microsoft.com/office/drawing/2014/main" id="{53B52FE4-378A-D4F5-D1BE-050E6147BD1B}"/>
                  </a:ext>
                </a:extLst>
              </p:cNvPr>
              <p:cNvSpPr/>
              <p:nvPr/>
            </p:nvSpPr>
            <p:spPr>
              <a:xfrm>
                <a:off x="5435775" y="4298250"/>
                <a:ext cx="12025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481" h="1369" extrusionOk="0">
                    <a:moveTo>
                      <a:pt x="428" y="0"/>
                    </a:moveTo>
                    <a:cubicBezTo>
                      <a:pt x="415" y="0"/>
                      <a:pt x="403" y="6"/>
                      <a:pt x="396" y="19"/>
                    </a:cubicBezTo>
                    <a:cubicBezTo>
                      <a:pt x="186" y="431"/>
                      <a:pt x="61" y="869"/>
                      <a:pt x="4" y="1326"/>
                    </a:cubicBezTo>
                    <a:cubicBezTo>
                      <a:pt x="0" y="1353"/>
                      <a:pt x="25" y="1369"/>
                      <a:pt x="48" y="1369"/>
                    </a:cubicBezTo>
                    <a:cubicBezTo>
                      <a:pt x="67" y="1369"/>
                      <a:pt x="85" y="1359"/>
                      <a:pt x="88" y="1338"/>
                    </a:cubicBezTo>
                    <a:cubicBezTo>
                      <a:pt x="167" y="896"/>
                      <a:pt x="294" y="464"/>
                      <a:pt x="469" y="51"/>
                    </a:cubicBezTo>
                    <a:cubicBezTo>
                      <a:pt x="481" y="23"/>
                      <a:pt x="454" y="0"/>
                      <a:pt x="428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1088;p51">
                <a:extLst>
                  <a:ext uri="{FF2B5EF4-FFF2-40B4-BE49-F238E27FC236}">
                    <a16:creationId xmlns:a16="http://schemas.microsoft.com/office/drawing/2014/main" id="{35F05918-FA4C-F4EC-0C7C-72B340211040}"/>
                  </a:ext>
                </a:extLst>
              </p:cNvPr>
              <p:cNvSpPr/>
              <p:nvPr/>
            </p:nvSpPr>
            <p:spPr>
              <a:xfrm>
                <a:off x="5455125" y="4338700"/>
                <a:ext cx="14100" cy="424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1699" extrusionOk="0">
                    <a:moveTo>
                      <a:pt x="509" y="0"/>
                    </a:moveTo>
                    <a:cubicBezTo>
                      <a:pt x="496" y="0"/>
                      <a:pt x="484" y="6"/>
                      <a:pt x="478" y="21"/>
                    </a:cubicBezTo>
                    <a:cubicBezTo>
                      <a:pt x="240" y="539"/>
                      <a:pt x="92" y="1090"/>
                      <a:pt x="5" y="1653"/>
                    </a:cubicBezTo>
                    <a:cubicBezTo>
                      <a:pt x="1" y="1680"/>
                      <a:pt x="24" y="1698"/>
                      <a:pt x="45" y="1698"/>
                    </a:cubicBezTo>
                    <a:cubicBezTo>
                      <a:pt x="58" y="1698"/>
                      <a:pt x="70" y="1691"/>
                      <a:pt x="73" y="1674"/>
                    </a:cubicBezTo>
                    <a:cubicBezTo>
                      <a:pt x="185" y="1116"/>
                      <a:pt x="354" y="587"/>
                      <a:pt x="553" y="54"/>
                    </a:cubicBezTo>
                    <a:cubicBezTo>
                      <a:pt x="563" y="24"/>
                      <a:pt x="535" y="0"/>
                      <a:pt x="509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1089;p51">
                <a:extLst>
                  <a:ext uri="{FF2B5EF4-FFF2-40B4-BE49-F238E27FC236}">
                    <a16:creationId xmlns:a16="http://schemas.microsoft.com/office/drawing/2014/main" id="{9599C207-F130-533C-9DEE-90A8B027AFF2}"/>
                  </a:ext>
                </a:extLst>
              </p:cNvPr>
              <p:cNvSpPr/>
              <p:nvPr/>
            </p:nvSpPr>
            <p:spPr>
              <a:xfrm>
                <a:off x="5501975" y="4446825"/>
                <a:ext cx="1417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916" extrusionOk="0">
                    <a:moveTo>
                      <a:pt x="500" y="0"/>
                    </a:moveTo>
                    <a:cubicBezTo>
                      <a:pt x="478" y="0"/>
                      <a:pt x="456" y="12"/>
                      <a:pt x="446" y="39"/>
                    </a:cubicBezTo>
                    <a:cubicBezTo>
                      <a:pt x="239" y="627"/>
                      <a:pt x="104" y="1233"/>
                      <a:pt x="6" y="1848"/>
                    </a:cubicBezTo>
                    <a:cubicBezTo>
                      <a:pt x="1" y="1888"/>
                      <a:pt x="35" y="1915"/>
                      <a:pt x="66" y="1915"/>
                    </a:cubicBezTo>
                    <a:cubicBezTo>
                      <a:pt x="86" y="1915"/>
                      <a:pt x="105" y="1904"/>
                      <a:pt x="110" y="1877"/>
                    </a:cubicBezTo>
                    <a:cubicBezTo>
                      <a:pt x="230" y="1266"/>
                      <a:pt x="387" y="667"/>
                      <a:pt x="555" y="69"/>
                    </a:cubicBezTo>
                    <a:cubicBezTo>
                      <a:pt x="566" y="27"/>
                      <a:pt x="533" y="0"/>
                      <a:pt x="500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1090;p51">
                <a:extLst>
                  <a:ext uri="{FF2B5EF4-FFF2-40B4-BE49-F238E27FC236}">
                    <a16:creationId xmlns:a16="http://schemas.microsoft.com/office/drawing/2014/main" id="{E0A404F5-FAE5-A1C1-5EBF-8C90E06B9EF4}"/>
                  </a:ext>
                </a:extLst>
              </p:cNvPr>
              <p:cNvSpPr/>
              <p:nvPr/>
            </p:nvSpPr>
            <p:spPr>
              <a:xfrm>
                <a:off x="5618700" y="4344750"/>
                <a:ext cx="1825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730" h="1559" extrusionOk="0">
                    <a:moveTo>
                      <a:pt x="682" y="0"/>
                    </a:moveTo>
                    <a:cubicBezTo>
                      <a:pt x="671" y="0"/>
                      <a:pt x="660" y="5"/>
                      <a:pt x="653" y="18"/>
                    </a:cubicBezTo>
                    <a:cubicBezTo>
                      <a:pt x="383" y="493"/>
                      <a:pt x="178" y="993"/>
                      <a:pt x="10" y="1513"/>
                    </a:cubicBezTo>
                    <a:cubicBezTo>
                      <a:pt x="1" y="1541"/>
                      <a:pt x="23" y="1558"/>
                      <a:pt x="45" y="1558"/>
                    </a:cubicBezTo>
                    <a:cubicBezTo>
                      <a:pt x="60" y="1558"/>
                      <a:pt x="75" y="1551"/>
                      <a:pt x="81" y="1534"/>
                    </a:cubicBezTo>
                    <a:cubicBezTo>
                      <a:pt x="254" y="1024"/>
                      <a:pt x="473" y="534"/>
                      <a:pt x="715" y="53"/>
                    </a:cubicBezTo>
                    <a:cubicBezTo>
                      <a:pt x="729" y="25"/>
                      <a:pt x="706" y="0"/>
                      <a:pt x="68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3" name="Google Shape;1091;p51">
            <a:extLst>
              <a:ext uri="{FF2B5EF4-FFF2-40B4-BE49-F238E27FC236}">
                <a16:creationId xmlns:a16="http://schemas.microsoft.com/office/drawing/2014/main" id="{57E5EBC6-2B99-4FA2-63A4-2246D7370D8D}"/>
              </a:ext>
            </a:extLst>
          </p:cNvPr>
          <p:cNvGrpSpPr/>
          <p:nvPr/>
        </p:nvGrpSpPr>
        <p:grpSpPr>
          <a:xfrm rot="617034">
            <a:off x="711442" y="2653988"/>
            <a:ext cx="803025" cy="1124467"/>
            <a:chOff x="1204534" y="198389"/>
            <a:chExt cx="911962" cy="1277011"/>
          </a:xfrm>
        </p:grpSpPr>
        <p:sp>
          <p:nvSpPr>
            <p:cNvPr id="54" name="Google Shape;1092;p51">
              <a:extLst>
                <a:ext uri="{FF2B5EF4-FFF2-40B4-BE49-F238E27FC236}">
                  <a16:creationId xmlns:a16="http://schemas.microsoft.com/office/drawing/2014/main" id="{4093E812-0689-FCCC-96B9-39DC41CD770C}"/>
                </a:ext>
              </a:extLst>
            </p:cNvPr>
            <p:cNvSpPr/>
            <p:nvPr/>
          </p:nvSpPr>
          <p:spPr>
            <a:xfrm rot="1934856">
              <a:off x="1574221" y="238848"/>
              <a:ext cx="218150" cy="1277004"/>
            </a:xfrm>
            <a:prstGeom prst="ellipse">
              <a:avLst/>
            </a:prstGeom>
            <a:solidFill>
              <a:srgbClr val="C1B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1093;p51">
              <a:extLst>
                <a:ext uri="{FF2B5EF4-FFF2-40B4-BE49-F238E27FC236}">
                  <a16:creationId xmlns:a16="http://schemas.microsoft.com/office/drawing/2014/main" id="{8C56D1DC-D4A6-52B7-714F-4481D29AE71D}"/>
                </a:ext>
              </a:extLst>
            </p:cNvPr>
            <p:cNvSpPr/>
            <p:nvPr/>
          </p:nvSpPr>
          <p:spPr>
            <a:xfrm rot="1630823">
              <a:off x="1462223" y="205196"/>
              <a:ext cx="321350" cy="1205879"/>
            </a:xfrm>
            <a:custGeom>
              <a:avLst/>
              <a:gdLst/>
              <a:ahLst/>
              <a:cxnLst/>
              <a:rect l="l" t="t" r="r" b="b"/>
              <a:pathLst>
                <a:path w="6814" h="25571" extrusionOk="0">
                  <a:moveTo>
                    <a:pt x="5529" y="344"/>
                  </a:moveTo>
                  <a:lnTo>
                    <a:pt x="5529" y="344"/>
                  </a:lnTo>
                  <a:cubicBezTo>
                    <a:pt x="5525" y="427"/>
                    <a:pt x="5596" y="487"/>
                    <a:pt x="5672" y="487"/>
                  </a:cubicBezTo>
                  <a:cubicBezTo>
                    <a:pt x="5717" y="487"/>
                    <a:pt x="5763" y="467"/>
                    <a:pt x="5796" y="419"/>
                  </a:cubicBezTo>
                  <a:cubicBezTo>
                    <a:pt x="5801" y="412"/>
                    <a:pt x="5806" y="409"/>
                    <a:pt x="5813" y="409"/>
                  </a:cubicBezTo>
                  <a:cubicBezTo>
                    <a:pt x="5935" y="409"/>
                    <a:pt x="6329" y="1670"/>
                    <a:pt x="6335" y="1740"/>
                  </a:cubicBezTo>
                  <a:cubicBezTo>
                    <a:pt x="6375" y="2129"/>
                    <a:pt x="6356" y="2531"/>
                    <a:pt x="6353" y="2921"/>
                  </a:cubicBezTo>
                  <a:cubicBezTo>
                    <a:pt x="6345" y="3750"/>
                    <a:pt x="6322" y="4577"/>
                    <a:pt x="6289" y="5403"/>
                  </a:cubicBezTo>
                  <a:cubicBezTo>
                    <a:pt x="6222" y="7051"/>
                    <a:pt x="6002" y="8707"/>
                    <a:pt x="6010" y="10351"/>
                  </a:cubicBezTo>
                  <a:cubicBezTo>
                    <a:pt x="6010" y="10361"/>
                    <a:pt x="6016" y="10366"/>
                    <a:pt x="6018" y="10372"/>
                  </a:cubicBezTo>
                  <a:cubicBezTo>
                    <a:pt x="5909" y="10407"/>
                    <a:pt x="5804" y="10437"/>
                    <a:pt x="5699" y="10468"/>
                  </a:cubicBezTo>
                  <a:cubicBezTo>
                    <a:pt x="5677" y="10450"/>
                    <a:pt x="5651" y="10442"/>
                    <a:pt x="5625" y="10442"/>
                  </a:cubicBezTo>
                  <a:cubicBezTo>
                    <a:pt x="5577" y="10442"/>
                    <a:pt x="5530" y="10471"/>
                    <a:pt x="5513" y="10522"/>
                  </a:cubicBezTo>
                  <a:cubicBezTo>
                    <a:pt x="4915" y="10687"/>
                    <a:pt x="4351" y="10789"/>
                    <a:pt x="3759" y="10789"/>
                  </a:cubicBezTo>
                  <a:cubicBezTo>
                    <a:pt x="3552" y="10789"/>
                    <a:pt x="3342" y="10776"/>
                    <a:pt x="3125" y="10750"/>
                  </a:cubicBezTo>
                  <a:cubicBezTo>
                    <a:pt x="3098" y="10731"/>
                    <a:pt x="3067" y="10722"/>
                    <a:pt x="3036" y="10722"/>
                  </a:cubicBezTo>
                  <a:cubicBezTo>
                    <a:pt x="3018" y="10722"/>
                    <a:pt x="3000" y="10725"/>
                    <a:pt x="2983" y="10731"/>
                  </a:cubicBezTo>
                  <a:cubicBezTo>
                    <a:pt x="2876" y="10715"/>
                    <a:pt x="2768" y="10697"/>
                    <a:pt x="2658" y="10675"/>
                  </a:cubicBezTo>
                  <a:cubicBezTo>
                    <a:pt x="2986" y="9041"/>
                    <a:pt x="3219" y="7390"/>
                    <a:pt x="3524" y="5752"/>
                  </a:cubicBezTo>
                  <a:cubicBezTo>
                    <a:pt x="3723" y="4669"/>
                    <a:pt x="3992" y="561"/>
                    <a:pt x="5529" y="344"/>
                  </a:cubicBezTo>
                  <a:close/>
                  <a:moveTo>
                    <a:pt x="5489" y="10888"/>
                  </a:moveTo>
                  <a:lnTo>
                    <a:pt x="5462" y="11618"/>
                  </a:lnTo>
                  <a:cubicBezTo>
                    <a:pt x="5345" y="11451"/>
                    <a:pt x="5227" y="11285"/>
                    <a:pt x="5100" y="11124"/>
                  </a:cubicBezTo>
                  <a:cubicBezTo>
                    <a:pt x="5083" y="11102"/>
                    <a:pt x="5060" y="11093"/>
                    <a:pt x="5037" y="11093"/>
                  </a:cubicBezTo>
                  <a:cubicBezTo>
                    <a:pt x="4984" y="11093"/>
                    <a:pt x="4934" y="11144"/>
                    <a:pt x="4972" y="11202"/>
                  </a:cubicBezTo>
                  <a:cubicBezTo>
                    <a:pt x="5122" y="11441"/>
                    <a:pt x="5285" y="11668"/>
                    <a:pt x="5450" y="11894"/>
                  </a:cubicBezTo>
                  <a:cubicBezTo>
                    <a:pt x="5436" y="12256"/>
                    <a:pt x="5420" y="12618"/>
                    <a:pt x="5406" y="12980"/>
                  </a:cubicBezTo>
                  <a:cubicBezTo>
                    <a:pt x="5101" y="12457"/>
                    <a:pt x="4872" y="11910"/>
                    <a:pt x="4650" y="11339"/>
                  </a:cubicBezTo>
                  <a:cubicBezTo>
                    <a:pt x="4640" y="11308"/>
                    <a:pt x="4615" y="11295"/>
                    <a:pt x="4590" y="11295"/>
                  </a:cubicBezTo>
                  <a:cubicBezTo>
                    <a:pt x="4551" y="11295"/>
                    <a:pt x="4512" y="11328"/>
                    <a:pt x="4524" y="11378"/>
                  </a:cubicBezTo>
                  <a:cubicBezTo>
                    <a:pt x="4673" y="12033"/>
                    <a:pt x="5006" y="12658"/>
                    <a:pt x="5395" y="13204"/>
                  </a:cubicBezTo>
                  <a:cubicBezTo>
                    <a:pt x="5376" y="13650"/>
                    <a:pt x="5358" y="14095"/>
                    <a:pt x="5336" y="14540"/>
                  </a:cubicBezTo>
                  <a:cubicBezTo>
                    <a:pt x="5106" y="14151"/>
                    <a:pt x="4896" y="13751"/>
                    <a:pt x="4692" y="13344"/>
                  </a:cubicBezTo>
                  <a:cubicBezTo>
                    <a:pt x="4681" y="13323"/>
                    <a:pt x="4661" y="13314"/>
                    <a:pt x="4640" y="13314"/>
                  </a:cubicBezTo>
                  <a:cubicBezTo>
                    <a:pt x="4598" y="13314"/>
                    <a:pt x="4553" y="13351"/>
                    <a:pt x="4572" y="13397"/>
                  </a:cubicBezTo>
                  <a:cubicBezTo>
                    <a:pt x="4778" y="13882"/>
                    <a:pt x="5036" y="14334"/>
                    <a:pt x="5323" y="14774"/>
                  </a:cubicBezTo>
                  <a:lnTo>
                    <a:pt x="5325" y="14774"/>
                  </a:lnTo>
                  <a:cubicBezTo>
                    <a:pt x="5301" y="15220"/>
                    <a:pt x="5275" y="15667"/>
                    <a:pt x="5246" y="16113"/>
                  </a:cubicBezTo>
                  <a:cubicBezTo>
                    <a:pt x="5022" y="15673"/>
                    <a:pt x="4768" y="15255"/>
                    <a:pt x="4464" y="14862"/>
                  </a:cubicBezTo>
                  <a:cubicBezTo>
                    <a:pt x="4450" y="14844"/>
                    <a:pt x="4431" y="14836"/>
                    <a:pt x="4412" y="14836"/>
                  </a:cubicBezTo>
                  <a:cubicBezTo>
                    <a:pt x="4368" y="14836"/>
                    <a:pt x="4326" y="14879"/>
                    <a:pt x="4357" y="14927"/>
                  </a:cubicBezTo>
                  <a:cubicBezTo>
                    <a:pt x="4658" y="15375"/>
                    <a:pt x="4955" y="15828"/>
                    <a:pt x="5223" y="16295"/>
                  </a:cubicBezTo>
                  <a:cubicBezTo>
                    <a:pt x="5226" y="16299"/>
                    <a:pt x="5231" y="16299"/>
                    <a:pt x="5234" y="16303"/>
                  </a:cubicBezTo>
                  <a:cubicBezTo>
                    <a:pt x="5208" y="16687"/>
                    <a:pt x="5183" y="17071"/>
                    <a:pt x="5151" y="17455"/>
                  </a:cubicBezTo>
                  <a:cubicBezTo>
                    <a:pt x="4932" y="17096"/>
                    <a:pt x="4713" y="16739"/>
                    <a:pt x="4478" y="16390"/>
                  </a:cubicBezTo>
                  <a:cubicBezTo>
                    <a:pt x="4465" y="16371"/>
                    <a:pt x="4447" y="16362"/>
                    <a:pt x="4429" y="16362"/>
                  </a:cubicBezTo>
                  <a:cubicBezTo>
                    <a:pt x="4387" y="16362"/>
                    <a:pt x="4345" y="16407"/>
                    <a:pt x="4373" y="16456"/>
                  </a:cubicBezTo>
                  <a:cubicBezTo>
                    <a:pt x="4614" y="16868"/>
                    <a:pt x="4872" y="17270"/>
                    <a:pt x="5130" y="17672"/>
                  </a:cubicBezTo>
                  <a:cubicBezTo>
                    <a:pt x="5087" y="18178"/>
                    <a:pt x="5039" y="18685"/>
                    <a:pt x="4987" y="19192"/>
                  </a:cubicBezTo>
                  <a:cubicBezTo>
                    <a:pt x="4741" y="18803"/>
                    <a:pt x="4486" y="18421"/>
                    <a:pt x="4220" y="18046"/>
                  </a:cubicBezTo>
                  <a:cubicBezTo>
                    <a:pt x="4206" y="18026"/>
                    <a:pt x="4186" y="18018"/>
                    <a:pt x="4167" y="18018"/>
                  </a:cubicBezTo>
                  <a:cubicBezTo>
                    <a:pt x="4122" y="18018"/>
                    <a:pt x="4079" y="18064"/>
                    <a:pt x="4110" y="18113"/>
                  </a:cubicBezTo>
                  <a:cubicBezTo>
                    <a:pt x="4383" y="18547"/>
                    <a:pt x="4666" y="18971"/>
                    <a:pt x="4964" y="19387"/>
                  </a:cubicBezTo>
                  <a:cubicBezTo>
                    <a:pt x="4917" y="19838"/>
                    <a:pt x="4866" y="20289"/>
                    <a:pt x="4811" y="20740"/>
                  </a:cubicBezTo>
                  <a:cubicBezTo>
                    <a:pt x="4590" y="20381"/>
                    <a:pt x="4365" y="20027"/>
                    <a:pt x="4126" y="19680"/>
                  </a:cubicBezTo>
                  <a:cubicBezTo>
                    <a:pt x="4113" y="19660"/>
                    <a:pt x="4094" y="19652"/>
                    <a:pt x="4075" y="19652"/>
                  </a:cubicBezTo>
                  <a:cubicBezTo>
                    <a:pt x="4033" y="19652"/>
                    <a:pt x="3992" y="19696"/>
                    <a:pt x="4021" y="19744"/>
                  </a:cubicBezTo>
                  <a:cubicBezTo>
                    <a:pt x="4263" y="20153"/>
                    <a:pt x="4523" y="20552"/>
                    <a:pt x="4787" y="20947"/>
                  </a:cubicBezTo>
                  <a:cubicBezTo>
                    <a:pt x="4773" y="21066"/>
                    <a:pt x="4760" y="21186"/>
                    <a:pt x="4746" y="21307"/>
                  </a:cubicBezTo>
                  <a:cubicBezTo>
                    <a:pt x="4728" y="21439"/>
                    <a:pt x="4701" y="21769"/>
                    <a:pt x="4654" y="22179"/>
                  </a:cubicBezTo>
                  <a:cubicBezTo>
                    <a:pt x="4375" y="21777"/>
                    <a:pt x="4112" y="21366"/>
                    <a:pt x="3869" y="20941"/>
                  </a:cubicBezTo>
                  <a:cubicBezTo>
                    <a:pt x="3857" y="20919"/>
                    <a:pt x="3838" y="20910"/>
                    <a:pt x="3820" y="20910"/>
                  </a:cubicBezTo>
                  <a:cubicBezTo>
                    <a:pt x="3778" y="20910"/>
                    <a:pt x="3735" y="20957"/>
                    <a:pt x="3759" y="21007"/>
                  </a:cubicBezTo>
                  <a:cubicBezTo>
                    <a:pt x="4005" y="21486"/>
                    <a:pt x="4297" y="21940"/>
                    <a:pt x="4631" y="22361"/>
                  </a:cubicBezTo>
                  <a:cubicBezTo>
                    <a:pt x="4593" y="22649"/>
                    <a:pt x="4544" y="22968"/>
                    <a:pt x="4480" y="23285"/>
                  </a:cubicBezTo>
                  <a:cubicBezTo>
                    <a:pt x="4238" y="22896"/>
                    <a:pt x="3965" y="22518"/>
                    <a:pt x="3692" y="22153"/>
                  </a:cubicBezTo>
                  <a:cubicBezTo>
                    <a:pt x="3680" y="22137"/>
                    <a:pt x="3663" y="22129"/>
                    <a:pt x="3647" y="22129"/>
                  </a:cubicBezTo>
                  <a:cubicBezTo>
                    <a:pt x="3609" y="22129"/>
                    <a:pt x="3573" y="22167"/>
                    <a:pt x="3600" y="22211"/>
                  </a:cubicBezTo>
                  <a:cubicBezTo>
                    <a:pt x="3863" y="22632"/>
                    <a:pt x="4140" y="23056"/>
                    <a:pt x="4443" y="23451"/>
                  </a:cubicBezTo>
                  <a:cubicBezTo>
                    <a:pt x="4370" y="23778"/>
                    <a:pt x="4279" y="24096"/>
                    <a:pt x="4164" y="24369"/>
                  </a:cubicBezTo>
                  <a:cubicBezTo>
                    <a:pt x="4016" y="23966"/>
                    <a:pt x="3766" y="23602"/>
                    <a:pt x="3458" y="23307"/>
                  </a:cubicBezTo>
                  <a:cubicBezTo>
                    <a:pt x="3448" y="23297"/>
                    <a:pt x="3436" y="23293"/>
                    <a:pt x="3425" y="23293"/>
                  </a:cubicBezTo>
                  <a:cubicBezTo>
                    <a:pt x="3388" y="23293"/>
                    <a:pt x="3358" y="23342"/>
                    <a:pt x="3391" y="23377"/>
                  </a:cubicBezTo>
                  <a:cubicBezTo>
                    <a:pt x="3694" y="23711"/>
                    <a:pt x="3920" y="24077"/>
                    <a:pt x="4118" y="24479"/>
                  </a:cubicBezTo>
                  <a:cubicBezTo>
                    <a:pt x="4059" y="24611"/>
                    <a:pt x="3983" y="24737"/>
                    <a:pt x="3895" y="24853"/>
                  </a:cubicBezTo>
                  <a:cubicBezTo>
                    <a:pt x="3705" y="24608"/>
                    <a:pt x="3533" y="24348"/>
                    <a:pt x="3380" y="24077"/>
                  </a:cubicBezTo>
                  <a:cubicBezTo>
                    <a:pt x="3371" y="24061"/>
                    <a:pt x="3358" y="24054"/>
                    <a:pt x="3344" y="24054"/>
                  </a:cubicBezTo>
                  <a:cubicBezTo>
                    <a:pt x="3313" y="24054"/>
                    <a:pt x="3282" y="24089"/>
                    <a:pt x="3300" y="24125"/>
                  </a:cubicBezTo>
                  <a:cubicBezTo>
                    <a:pt x="3450" y="24410"/>
                    <a:pt x="3627" y="24680"/>
                    <a:pt x="3828" y="24931"/>
                  </a:cubicBezTo>
                  <a:cubicBezTo>
                    <a:pt x="3691" y="25078"/>
                    <a:pt x="3533" y="25165"/>
                    <a:pt x="3351" y="25165"/>
                  </a:cubicBezTo>
                  <a:cubicBezTo>
                    <a:pt x="3329" y="25165"/>
                    <a:pt x="3307" y="25164"/>
                    <a:pt x="3284" y="25161"/>
                  </a:cubicBezTo>
                  <a:cubicBezTo>
                    <a:pt x="1799" y="24331"/>
                    <a:pt x="2647" y="18867"/>
                    <a:pt x="2706" y="17761"/>
                  </a:cubicBezTo>
                  <a:cubicBezTo>
                    <a:pt x="2827" y="15514"/>
                    <a:pt x="2977" y="13270"/>
                    <a:pt x="3159" y="11027"/>
                  </a:cubicBezTo>
                  <a:cubicBezTo>
                    <a:pt x="3457" y="11081"/>
                    <a:pt x="3765" y="11110"/>
                    <a:pt x="4074" y="11110"/>
                  </a:cubicBezTo>
                  <a:cubicBezTo>
                    <a:pt x="4557" y="11110"/>
                    <a:pt x="5041" y="11040"/>
                    <a:pt x="5489" y="10888"/>
                  </a:cubicBezTo>
                  <a:close/>
                  <a:moveTo>
                    <a:pt x="5832" y="1"/>
                  </a:moveTo>
                  <a:cubicBezTo>
                    <a:pt x="5795" y="1"/>
                    <a:pt x="5757" y="13"/>
                    <a:pt x="5720" y="41"/>
                  </a:cubicBezTo>
                  <a:cubicBezTo>
                    <a:pt x="5713" y="38"/>
                    <a:pt x="5707" y="36"/>
                    <a:pt x="5701" y="35"/>
                  </a:cubicBezTo>
                  <a:cubicBezTo>
                    <a:pt x="5645" y="29"/>
                    <a:pt x="5591" y="27"/>
                    <a:pt x="5538" y="27"/>
                  </a:cubicBezTo>
                  <a:cubicBezTo>
                    <a:pt x="4568" y="27"/>
                    <a:pt x="4178" y="900"/>
                    <a:pt x="3963" y="1815"/>
                  </a:cubicBezTo>
                  <a:cubicBezTo>
                    <a:pt x="3948" y="1809"/>
                    <a:pt x="3932" y="1805"/>
                    <a:pt x="3916" y="1805"/>
                  </a:cubicBezTo>
                  <a:cubicBezTo>
                    <a:pt x="2402" y="1805"/>
                    <a:pt x="1681" y="3090"/>
                    <a:pt x="1318" y="4405"/>
                  </a:cubicBezTo>
                  <a:cubicBezTo>
                    <a:pt x="709" y="6612"/>
                    <a:pt x="172" y="8990"/>
                    <a:pt x="40" y="11281"/>
                  </a:cubicBezTo>
                  <a:cubicBezTo>
                    <a:pt x="34" y="11368"/>
                    <a:pt x="112" y="11416"/>
                    <a:pt x="187" y="11416"/>
                  </a:cubicBezTo>
                  <a:cubicBezTo>
                    <a:pt x="249" y="11416"/>
                    <a:pt x="309" y="11383"/>
                    <a:pt x="320" y="11311"/>
                  </a:cubicBezTo>
                  <a:cubicBezTo>
                    <a:pt x="557" y="9754"/>
                    <a:pt x="797" y="8212"/>
                    <a:pt x="1136" y="6674"/>
                  </a:cubicBezTo>
                  <a:cubicBezTo>
                    <a:pt x="1514" y="4956"/>
                    <a:pt x="1748" y="2303"/>
                    <a:pt x="3914" y="2028"/>
                  </a:cubicBezTo>
                  <a:lnTo>
                    <a:pt x="3914" y="2028"/>
                  </a:lnTo>
                  <a:cubicBezTo>
                    <a:pt x="3850" y="2334"/>
                    <a:pt x="3802" y="2637"/>
                    <a:pt x="3755" y="2908"/>
                  </a:cubicBezTo>
                  <a:lnTo>
                    <a:pt x="3748" y="2908"/>
                  </a:lnTo>
                  <a:cubicBezTo>
                    <a:pt x="2424" y="3023"/>
                    <a:pt x="1943" y="4084"/>
                    <a:pt x="1652" y="5259"/>
                  </a:cubicBezTo>
                  <a:cubicBezTo>
                    <a:pt x="1410" y="6238"/>
                    <a:pt x="1256" y="7243"/>
                    <a:pt x="1154" y="8244"/>
                  </a:cubicBezTo>
                  <a:cubicBezTo>
                    <a:pt x="1119" y="8593"/>
                    <a:pt x="1090" y="8942"/>
                    <a:pt x="1071" y="9291"/>
                  </a:cubicBezTo>
                  <a:cubicBezTo>
                    <a:pt x="1052" y="9626"/>
                    <a:pt x="1039" y="9962"/>
                    <a:pt x="1036" y="10299"/>
                  </a:cubicBezTo>
                  <a:cubicBezTo>
                    <a:pt x="1192" y="10990"/>
                    <a:pt x="908" y="11395"/>
                    <a:pt x="183" y="11513"/>
                  </a:cubicBezTo>
                  <a:cubicBezTo>
                    <a:pt x="171" y="11472"/>
                    <a:pt x="140" y="11454"/>
                    <a:pt x="109" y="11454"/>
                  </a:cubicBezTo>
                  <a:cubicBezTo>
                    <a:pt x="66" y="11454"/>
                    <a:pt x="22" y="11487"/>
                    <a:pt x="19" y="11539"/>
                  </a:cubicBezTo>
                  <a:cubicBezTo>
                    <a:pt x="0" y="11876"/>
                    <a:pt x="142" y="12000"/>
                    <a:pt x="332" y="12000"/>
                  </a:cubicBezTo>
                  <a:cubicBezTo>
                    <a:pt x="596" y="12000"/>
                    <a:pt x="955" y="11759"/>
                    <a:pt x="1106" y="11516"/>
                  </a:cubicBezTo>
                  <a:cubicBezTo>
                    <a:pt x="1670" y="10608"/>
                    <a:pt x="1374" y="8816"/>
                    <a:pt x="1498" y="7814"/>
                  </a:cubicBezTo>
                  <a:cubicBezTo>
                    <a:pt x="1670" y="6427"/>
                    <a:pt x="1834" y="3458"/>
                    <a:pt x="3696" y="3225"/>
                  </a:cubicBezTo>
                  <a:lnTo>
                    <a:pt x="3696" y="3225"/>
                  </a:lnTo>
                  <a:cubicBezTo>
                    <a:pt x="3200" y="5681"/>
                    <a:pt x="2692" y="8169"/>
                    <a:pt x="2441" y="10665"/>
                  </a:cubicBezTo>
                  <a:cubicBezTo>
                    <a:pt x="2438" y="10686"/>
                    <a:pt x="2445" y="10707"/>
                    <a:pt x="2457" y="10723"/>
                  </a:cubicBezTo>
                  <a:cubicBezTo>
                    <a:pt x="2430" y="10783"/>
                    <a:pt x="2462" y="10853"/>
                    <a:pt x="2526" y="10872"/>
                  </a:cubicBezTo>
                  <a:cubicBezTo>
                    <a:pt x="2636" y="10909"/>
                    <a:pt x="2751" y="10941"/>
                    <a:pt x="2865" y="10968"/>
                  </a:cubicBezTo>
                  <a:cubicBezTo>
                    <a:pt x="2596" y="14337"/>
                    <a:pt x="2379" y="17710"/>
                    <a:pt x="2249" y="21087"/>
                  </a:cubicBezTo>
                  <a:cubicBezTo>
                    <a:pt x="2218" y="21857"/>
                    <a:pt x="1909" y="24412"/>
                    <a:pt x="2784" y="25191"/>
                  </a:cubicBezTo>
                  <a:cubicBezTo>
                    <a:pt x="2790" y="25207"/>
                    <a:pt x="2800" y="25222"/>
                    <a:pt x="2813" y="25233"/>
                  </a:cubicBezTo>
                  <a:cubicBezTo>
                    <a:pt x="3083" y="25468"/>
                    <a:pt x="3321" y="25571"/>
                    <a:pt x="3530" y="25571"/>
                  </a:cubicBezTo>
                  <a:cubicBezTo>
                    <a:pt x="4807" y="25571"/>
                    <a:pt x="5017" y="21756"/>
                    <a:pt x="5097" y="21111"/>
                  </a:cubicBezTo>
                  <a:cubicBezTo>
                    <a:pt x="5224" y="20094"/>
                    <a:pt x="5336" y="19073"/>
                    <a:pt x="5433" y="18048"/>
                  </a:cubicBezTo>
                  <a:cubicBezTo>
                    <a:pt x="5466" y="18037"/>
                    <a:pt x="5479" y="17997"/>
                    <a:pt x="5460" y="17967"/>
                  </a:cubicBezTo>
                  <a:lnTo>
                    <a:pt x="5442" y="17936"/>
                  </a:lnTo>
                  <a:cubicBezTo>
                    <a:pt x="5662" y="15566"/>
                    <a:pt x="5785" y="13182"/>
                    <a:pt x="5737" y="10804"/>
                  </a:cubicBezTo>
                  <a:cubicBezTo>
                    <a:pt x="5881" y="10745"/>
                    <a:pt x="6019" y="10675"/>
                    <a:pt x="6152" y="10595"/>
                  </a:cubicBezTo>
                  <a:cubicBezTo>
                    <a:pt x="6230" y="10549"/>
                    <a:pt x="6223" y="10450"/>
                    <a:pt x="6171" y="10396"/>
                  </a:cubicBezTo>
                  <a:cubicBezTo>
                    <a:pt x="6177" y="10388"/>
                    <a:pt x="6185" y="10383"/>
                    <a:pt x="6188" y="10372"/>
                  </a:cubicBezTo>
                  <a:cubicBezTo>
                    <a:pt x="6713" y="7718"/>
                    <a:pt x="6813" y="4655"/>
                    <a:pt x="6662" y="1958"/>
                  </a:cubicBezTo>
                  <a:cubicBezTo>
                    <a:pt x="6650" y="1728"/>
                    <a:pt x="6264" y="1"/>
                    <a:pt x="583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63" name="Google Shape;1343;p60">
            <a:extLst>
              <a:ext uri="{FF2B5EF4-FFF2-40B4-BE49-F238E27FC236}">
                <a16:creationId xmlns:a16="http://schemas.microsoft.com/office/drawing/2014/main" id="{E28BA3C8-2BB4-2E0A-486E-2795C2D7B056}"/>
              </a:ext>
            </a:extLst>
          </p:cNvPr>
          <p:cNvGrpSpPr/>
          <p:nvPr/>
        </p:nvGrpSpPr>
        <p:grpSpPr>
          <a:xfrm rot="7544329">
            <a:off x="9259690" y="1821743"/>
            <a:ext cx="1473630" cy="1408855"/>
            <a:chOff x="-17750" y="434255"/>
            <a:chExt cx="1063500" cy="1083300"/>
          </a:xfrm>
        </p:grpSpPr>
        <p:sp>
          <p:nvSpPr>
            <p:cNvPr id="64" name="Google Shape;1344;p60">
              <a:extLst>
                <a:ext uri="{FF2B5EF4-FFF2-40B4-BE49-F238E27FC236}">
                  <a16:creationId xmlns:a16="http://schemas.microsoft.com/office/drawing/2014/main" id="{E3D327B5-F3B6-F641-E9B6-8F59533E9AB5}"/>
                </a:ext>
              </a:extLst>
            </p:cNvPr>
            <p:cNvSpPr/>
            <p:nvPr/>
          </p:nvSpPr>
          <p:spPr>
            <a:xfrm rot="6883208">
              <a:off x="99352" y="581393"/>
              <a:ext cx="829296" cy="789024"/>
            </a:xfrm>
            <a:prstGeom prst="chord">
              <a:avLst>
                <a:gd name="adj1" fmla="val 2700000"/>
                <a:gd name="adj2" fmla="val 16200000"/>
              </a:avLst>
            </a:prstGeom>
            <a:solidFill>
              <a:srgbClr val="FFA7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65" name="Google Shape;1345;p60">
              <a:extLst>
                <a:ext uri="{FF2B5EF4-FFF2-40B4-BE49-F238E27FC236}">
                  <a16:creationId xmlns:a16="http://schemas.microsoft.com/office/drawing/2014/main" id="{D58020C4-1AE7-91DB-F7F3-36D2DCA524B2}"/>
                </a:ext>
              </a:extLst>
            </p:cNvPr>
            <p:cNvGrpSpPr/>
            <p:nvPr/>
          </p:nvGrpSpPr>
          <p:grpSpPr>
            <a:xfrm>
              <a:off x="211325" y="684125"/>
              <a:ext cx="800883" cy="497636"/>
              <a:chOff x="135125" y="607925"/>
              <a:chExt cx="800883" cy="497636"/>
            </a:xfrm>
          </p:grpSpPr>
          <p:sp>
            <p:nvSpPr>
              <p:cNvPr id="66" name="Google Shape;1346;p60">
                <a:extLst>
                  <a:ext uri="{FF2B5EF4-FFF2-40B4-BE49-F238E27FC236}">
                    <a16:creationId xmlns:a16="http://schemas.microsoft.com/office/drawing/2014/main" id="{FD461740-6817-304C-1AFA-77ADD2330EAE}"/>
                  </a:ext>
                </a:extLst>
              </p:cNvPr>
              <p:cNvSpPr/>
              <p:nvPr/>
            </p:nvSpPr>
            <p:spPr>
              <a:xfrm>
                <a:off x="135125" y="607925"/>
                <a:ext cx="800883" cy="497636"/>
              </a:xfrm>
              <a:custGeom>
                <a:avLst/>
                <a:gdLst/>
                <a:ahLst/>
                <a:cxnLst/>
                <a:rect l="l" t="t" r="r" b="b"/>
                <a:pathLst>
                  <a:path w="24065" h="14953" extrusionOk="0">
                    <a:moveTo>
                      <a:pt x="11395" y="301"/>
                    </a:moveTo>
                    <a:cubicBezTo>
                      <a:pt x="11456" y="301"/>
                      <a:pt x="11518" y="301"/>
                      <a:pt x="11579" y="302"/>
                    </a:cubicBezTo>
                    <a:cubicBezTo>
                      <a:pt x="14996" y="350"/>
                      <a:pt x="18810" y="1086"/>
                      <a:pt x="20845" y="4094"/>
                    </a:cubicBezTo>
                    <a:cubicBezTo>
                      <a:pt x="22836" y="7036"/>
                      <a:pt x="22729" y="10715"/>
                      <a:pt x="22159" y="14073"/>
                    </a:cubicBezTo>
                    <a:cubicBezTo>
                      <a:pt x="21824" y="14063"/>
                      <a:pt x="21489" y="14052"/>
                      <a:pt x="21155" y="14042"/>
                    </a:cubicBezTo>
                    <a:cubicBezTo>
                      <a:pt x="21217" y="13893"/>
                      <a:pt x="21239" y="13730"/>
                      <a:pt x="21218" y="13571"/>
                    </a:cubicBezTo>
                    <a:cubicBezTo>
                      <a:pt x="21212" y="13536"/>
                      <a:pt x="21178" y="13516"/>
                      <a:pt x="21144" y="13516"/>
                    </a:cubicBezTo>
                    <a:cubicBezTo>
                      <a:pt x="21118" y="13516"/>
                      <a:pt x="21093" y="13528"/>
                      <a:pt x="21081" y="13553"/>
                    </a:cubicBezTo>
                    <a:cubicBezTo>
                      <a:pt x="21016" y="13705"/>
                      <a:pt x="20995" y="13873"/>
                      <a:pt x="21021" y="14036"/>
                    </a:cubicBezTo>
                    <a:lnTo>
                      <a:pt x="21021" y="14038"/>
                    </a:lnTo>
                    <a:cubicBezTo>
                      <a:pt x="20570" y="14025"/>
                      <a:pt x="20119" y="14012"/>
                      <a:pt x="19668" y="13998"/>
                    </a:cubicBezTo>
                    <a:cubicBezTo>
                      <a:pt x="19766" y="13429"/>
                      <a:pt x="19827" y="12833"/>
                      <a:pt x="19771" y="12261"/>
                    </a:cubicBezTo>
                    <a:cubicBezTo>
                      <a:pt x="19766" y="12208"/>
                      <a:pt x="19726" y="12182"/>
                      <a:pt x="19687" y="12182"/>
                    </a:cubicBezTo>
                    <a:cubicBezTo>
                      <a:pt x="19648" y="12182"/>
                      <a:pt x="19610" y="12208"/>
                      <a:pt x="19607" y="12261"/>
                    </a:cubicBezTo>
                    <a:cubicBezTo>
                      <a:pt x="19570" y="12841"/>
                      <a:pt x="19553" y="13414"/>
                      <a:pt x="19486" y="13993"/>
                    </a:cubicBezTo>
                    <a:cubicBezTo>
                      <a:pt x="19043" y="13979"/>
                      <a:pt x="18600" y="13968"/>
                      <a:pt x="18157" y="13953"/>
                    </a:cubicBezTo>
                    <a:cubicBezTo>
                      <a:pt x="18138" y="13705"/>
                      <a:pt x="18152" y="13462"/>
                      <a:pt x="18184" y="13212"/>
                    </a:cubicBezTo>
                    <a:cubicBezTo>
                      <a:pt x="18189" y="13168"/>
                      <a:pt x="18154" y="13146"/>
                      <a:pt x="18118" y="13146"/>
                    </a:cubicBezTo>
                    <a:cubicBezTo>
                      <a:pt x="18088" y="13146"/>
                      <a:pt x="18057" y="13161"/>
                      <a:pt x="18047" y="13193"/>
                    </a:cubicBezTo>
                    <a:cubicBezTo>
                      <a:pt x="17973" y="13438"/>
                      <a:pt x="17967" y="13697"/>
                      <a:pt x="18002" y="13948"/>
                    </a:cubicBezTo>
                    <a:cubicBezTo>
                      <a:pt x="17495" y="13931"/>
                      <a:pt x="16987" y="13915"/>
                      <a:pt x="16478" y="13897"/>
                    </a:cubicBezTo>
                    <a:cubicBezTo>
                      <a:pt x="16522" y="13234"/>
                      <a:pt x="16595" y="12536"/>
                      <a:pt x="16560" y="11881"/>
                    </a:cubicBezTo>
                    <a:cubicBezTo>
                      <a:pt x="16559" y="11852"/>
                      <a:pt x="16534" y="11834"/>
                      <a:pt x="16510" y="11834"/>
                    </a:cubicBezTo>
                    <a:cubicBezTo>
                      <a:pt x="16491" y="11834"/>
                      <a:pt x="16473" y="11845"/>
                      <a:pt x="16467" y="11868"/>
                    </a:cubicBezTo>
                    <a:cubicBezTo>
                      <a:pt x="16310" y="12493"/>
                      <a:pt x="16314" y="13238"/>
                      <a:pt x="16361" y="13894"/>
                    </a:cubicBezTo>
                    <a:cubicBezTo>
                      <a:pt x="15796" y="13875"/>
                      <a:pt x="15234" y="13856"/>
                      <a:pt x="14670" y="13838"/>
                    </a:cubicBezTo>
                    <a:cubicBezTo>
                      <a:pt x="14684" y="13625"/>
                      <a:pt x="14690" y="13403"/>
                      <a:pt x="14658" y="13196"/>
                    </a:cubicBezTo>
                    <a:cubicBezTo>
                      <a:pt x="14654" y="13163"/>
                      <a:pt x="14624" y="13147"/>
                      <a:pt x="14594" y="13147"/>
                    </a:cubicBezTo>
                    <a:cubicBezTo>
                      <a:pt x="14564" y="13147"/>
                      <a:pt x="14534" y="13163"/>
                      <a:pt x="14529" y="13196"/>
                    </a:cubicBezTo>
                    <a:cubicBezTo>
                      <a:pt x="14499" y="13402"/>
                      <a:pt x="14504" y="13622"/>
                      <a:pt x="14518" y="13834"/>
                    </a:cubicBezTo>
                    <a:cubicBezTo>
                      <a:pt x="14040" y="13818"/>
                      <a:pt x="13562" y="13802"/>
                      <a:pt x="13084" y="13786"/>
                    </a:cubicBezTo>
                    <a:cubicBezTo>
                      <a:pt x="13063" y="13164"/>
                      <a:pt x="13095" y="12544"/>
                      <a:pt x="13071" y="11926"/>
                    </a:cubicBezTo>
                    <a:cubicBezTo>
                      <a:pt x="13069" y="11879"/>
                      <a:pt x="13026" y="11850"/>
                      <a:pt x="12986" y="11850"/>
                    </a:cubicBezTo>
                    <a:cubicBezTo>
                      <a:pt x="12956" y="11850"/>
                      <a:pt x="12927" y="11867"/>
                      <a:pt x="12921" y="11905"/>
                    </a:cubicBezTo>
                    <a:cubicBezTo>
                      <a:pt x="12824" y="12509"/>
                      <a:pt x="12872" y="13172"/>
                      <a:pt x="12959" y="13781"/>
                    </a:cubicBezTo>
                    <a:cubicBezTo>
                      <a:pt x="12492" y="13767"/>
                      <a:pt x="12025" y="13751"/>
                      <a:pt x="11558" y="13738"/>
                    </a:cubicBezTo>
                    <a:cubicBezTo>
                      <a:pt x="11562" y="13547"/>
                      <a:pt x="11573" y="13356"/>
                      <a:pt x="11589" y="13164"/>
                    </a:cubicBezTo>
                    <a:cubicBezTo>
                      <a:pt x="11592" y="13125"/>
                      <a:pt x="11560" y="13104"/>
                      <a:pt x="11528" y="13104"/>
                    </a:cubicBezTo>
                    <a:cubicBezTo>
                      <a:pt x="11502" y="13104"/>
                      <a:pt x="11476" y="13118"/>
                      <a:pt x="11469" y="13147"/>
                    </a:cubicBezTo>
                    <a:cubicBezTo>
                      <a:pt x="11425" y="13340"/>
                      <a:pt x="11409" y="13537"/>
                      <a:pt x="11425" y="13733"/>
                    </a:cubicBezTo>
                    <a:cubicBezTo>
                      <a:pt x="11034" y="13722"/>
                      <a:pt x="10644" y="13709"/>
                      <a:pt x="10255" y="13700"/>
                    </a:cubicBezTo>
                    <a:cubicBezTo>
                      <a:pt x="10261" y="13030"/>
                      <a:pt x="10242" y="12356"/>
                      <a:pt x="10208" y="11688"/>
                    </a:cubicBezTo>
                    <a:cubicBezTo>
                      <a:pt x="10205" y="11630"/>
                      <a:pt x="10159" y="11601"/>
                      <a:pt x="10113" y="11601"/>
                    </a:cubicBezTo>
                    <a:cubicBezTo>
                      <a:pt x="10068" y="11601"/>
                      <a:pt x="10024" y="11630"/>
                      <a:pt x="10025" y="11688"/>
                    </a:cubicBezTo>
                    <a:cubicBezTo>
                      <a:pt x="10035" y="12356"/>
                      <a:pt x="10060" y="13029"/>
                      <a:pt x="10110" y="13695"/>
                    </a:cubicBezTo>
                    <a:cubicBezTo>
                      <a:pt x="9625" y="13684"/>
                      <a:pt x="9141" y="13668"/>
                      <a:pt x="8656" y="13658"/>
                    </a:cubicBezTo>
                    <a:cubicBezTo>
                      <a:pt x="8670" y="13446"/>
                      <a:pt x="8674" y="13234"/>
                      <a:pt x="8664" y="13024"/>
                    </a:cubicBezTo>
                    <a:cubicBezTo>
                      <a:pt x="8662" y="12975"/>
                      <a:pt x="8625" y="12951"/>
                      <a:pt x="8588" y="12951"/>
                    </a:cubicBezTo>
                    <a:cubicBezTo>
                      <a:pt x="8552" y="12951"/>
                      <a:pt x="8515" y="12975"/>
                      <a:pt x="8513" y="13024"/>
                    </a:cubicBezTo>
                    <a:cubicBezTo>
                      <a:pt x="8505" y="13234"/>
                      <a:pt x="8508" y="13445"/>
                      <a:pt x="8522" y="13655"/>
                    </a:cubicBezTo>
                    <a:cubicBezTo>
                      <a:pt x="8108" y="13646"/>
                      <a:pt x="7695" y="13633"/>
                      <a:pt x="7281" y="13626"/>
                    </a:cubicBezTo>
                    <a:cubicBezTo>
                      <a:pt x="7336" y="13008"/>
                      <a:pt x="7386" y="12318"/>
                      <a:pt x="7268" y="11719"/>
                    </a:cubicBezTo>
                    <a:cubicBezTo>
                      <a:pt x="7261" y="11683"/>
                      <a:pt x="7237" y="11668"/>
                      <a:pt x="7210" y="11668"/>
                    </a:cubicBezTo>
                    <a:cubicBezTo>
                      <a:pt x="7175" y="11668"/>
                      <a:pt x="7135" y="11696"/>
                      <a:pt x="7129" y="11738"/>
                    </a:cubicBezTo>
                    <a:cubicBezTo>
                      <a:pt x="7058" y="12347"/>
                      <a:pt x="7110" y="13002"/>
                      <a:pt x="7117" y="13625"/>
                    </a:cubicBezTo>
                    <a:cubicBezTo>
                      <a:pt x="6755" y="13620"/>
                      <a:pt x="6395" y="13612"/>
                      <a:pt x="6033" y="13609"/>
                    </a:cubicBezTo>
                    <a:cubicBezTo>
                      <a:pt x="6009" y="13414"/>
                      <a:pt x="5999" y="13220"/>
                      <a:pt x="5993" y="13024"/>
                    </a:cubicBezTo>
                    <a:cubicBezTo>
                      <a:pt x="5991" y="12981"/>
                      <a:pt x="5952" y="12954"/>
                      <a:pt x="5916" y="12954"/>
                    </a:cubicBezTo>
                    <a:cubicBezTo>
                      <a:pt x="5888" y="12954"/>
                      <a:pt x="5862" y="12970"/>
                      <a:pt x="5854" y="13005"/>
                    </a:cubicBezTo>
                    <a:cubicBezTo>
                      <a:pt x="5816" y="13204"/>
                      <a:pt x="5821" y="13410"/>
                      <a:pt x="5869" y="13609"/>
                    </a:cubicBezTo>
                    <a:cubicBezTo>
                      <a:pt x="5441" y="13606"/>
                      <a:pt x="5014" y="13599"/>
                      <a:pt x="4587" y="13599"/>
                    </a:cubicBezTo>
                    <a:cubicBezTo>
                      <a:pt x="4574" y="13343"/>
                      <a:pt x="4562" y="13088"/>
                      <a:pt x="4563" y="12830"/>
                    </a:cubicBezTo>
                    <a:cubicBezTo>
                      <a:pt x="4566" y="12516"/>
                      <a:pt x="4621" y="12189"/>
                      <a:pt x="4584" y="11878"/>
                    </a:cubicBezTo>
                    <a:cubicBezTo>
                      <a:pt x="4579" y="11838"/>
                      <a:pt x="4547" y="11814"/>
                      <a:pt x="4515" y="11814"/>
                    </a:cubicBezTo>
                    <a:cubicBezTo>
                      <a:pt x="4490" y="11814"/>
                      <a:pt x="4466" y="11828"/>
                      <a:pt x="4455" y="11861"/>
                    </a:cubicBezTo>
                    <a:cubicBezTo>
                      <a:pt x="4286" y="12375"/>
                      <a:pt x="4335" y="13042"/>
                      <a:pt x="4409" y="13599"/>
                    </a:cubicBezTo>
                    <a:cubicBezTo>
                      <a:pt x="4194" y="13599"/>
                      <a:pt x="3980" y="13599"/>
                      <a:pt x="3766" y="13599"/>
                    </a:cubicBezTo>
                    <a:cubicBezTo>
                      <a:pt x="3552" y="13599"/>
                      <a:pt x="3338" y="13599"/>
                      <a:pt x="3124" y="13601"/>
                    </a:cubicBezTo>
                    <a:cubicBezTo>
                      <a:pt x="3159" y="13405"/>
                      <a:pt x="3159" y="13203"/>
                      <a:pt x="3124" y="13005"/>
                    </a:cubicBezTo>
                    <a:cubicBezTo>
                      <a:pt x="3118" y="12971"/>
                      <a:pt x="3090" y="12955"/>
                      <a:pt x="3062" y="12955"/>
                    </a:cubicBezTo>
                    <a:cubicBezTo>
                      <a:pt x="3026" y="12955"/>
                      <a:pt x="2987" y="12980"/>
                      <a:pt x="2987" y="13024"/>
                    </a:cubicBezTo>
                    <a:cubicBezTo>
                      <a:pt x="2990" y="13217"/>
                      <a:pt x="2981" y="13411"/>
                      <a:pt x="2960" y="13603"/>
                    </a:cubicBezTo>
                    <a:cubicBezTo>
                      <a:pt x="2655" y="13606"/>
                      <a:pt x="2349" y="13606"/>
                      <a:pt x="2045" y="13611"/>
                    </a:cubicBezTo>
                    <a:cubicBezTo>
                      <a:pt x="2109" y="12963"/>
                      <a:pt x="2112" y="12289"/>
                      <a:pt x="2083" y="11642"/>
                    </a:cubicBezTo>
                    <a:cubicBezTo>
                      <a:pt x="2081" y="11588"/>
                      <a:pt x="2041" y="11561"/>
                      <a:pt x="2001" y="11561"/>
                    </a:cubicBezTo>
                    <a:cubicBezTo>
                      <a:pt x="1961" y="11561"/>
                      <a:pt x="1920" y="11589"/>
                      <a:pt x="1916" y="11642"/>
                    </a:cubicBezTo>
                    <a:cubicBezTo>
                      <a:pt x="1871" y="12288"/>
                      <a:pt x="1859" y="12965"/>
                      <a:pt x="1908" y="13614"/>
                    </a:cubicBezTo>
                    <a:cubicBezTo>
                      <a:pt x="1510" y="13620"/>
                      <a:pt x="1111" y="13623"/>
                      <a:pt x="713" y="13634"/>
                    </a:cubicBezTo>
                    <a:cubicBezTo>
                      <a:pt x="698" y="13349"/>
                      <a:pt x="690" y="13067"/>
                      <a:pt x="687" y="12787"/>
                    </a:cubicBezTo>
                    <a:cubicBezTo>
                      <a:pt x="690" y="12783"/>
                      <a:pt x="692" y="12782"/>
                      <a:pt x="695" y="12777"/>
                    </a:cubicBezTo>
                    <a:cubicBezTo>
                      <a:pt x="706" y="12761"/>
                      <a:pt x="701" y="12742"/>
                      <a:pt x="686" y="12732"/>
                    </a:cubicBezTo>
                    <a:lnTo>
                      <a:pt x="686" y="12685"/>
                    </a:lnTo>
                    <a:cubicBezTo>
                      <a:pt x="796" y="12565"/>
                      <a:pt x="939" y="12457"/>
                      <a:pt x="1055" y="12347"/>
                    </a:cubicBezTo>
                    <a:cubicBezTo>
                      <a:pt x="1196" y="12213"/>
                      <a:pt x="1334" y="12074"/>
                      <a:pt x="1473" y="11937"/>
                    </a:cubicBezTo>
                    <a:cubicBezTo>
                      <a:pt x="1506" y="11904"/>
                      <a:pt x="1475" y="11858"/>
                      <a:pt x="1439" y="11858"/>
                    </a:cubicBezTo>
                    <a:cubicBezTo>
                      <a:pt x="1428" y="11858"/>
                      <a:pt x="1417" y="11862"/>
                      <a:pt x="1408" y="11872"/>
                    </a:cubicBezTo>
                    <a:cubicBezTo>
                      <a:pt x="1274" y="11998"/>
                      <a:pt x="1138" y="12122"/>
                      <a:pt x="1006" y="12251"/>
                    </a:cubicBezTo>
                    <a:cubicBezTo>
                      <a:pt x="910" y="12343"/>
                      <a:pt x="783" y="12441"/>
                      <a:pt x="686" y="12547"/>
                    </a:cubicBezTo>
                    <a:cubicBezTo>
                      <a:pt x="686" y="12367"/>
                      <a:pt x="689" y="12187"/>
                      <a:pt x="693" y="12007"/>
                    </a:cubicBezTo>
                    <a:cubicBezTo>
                      <a:pt x="1146" y="11639"/>
                      <a:pt x="1576" y="11245"/>
                      <a:pt x="1984" y="10828"/>
                    </a:cubicBezTo>
                    <a:cubicBezTo>
                      <a:pt x="2009" y="10802"/>
                      <a:pt x="1986" y="10767"/>
                      <a:pt x="1958" y="10767"/>
                    </a:cubicBezTo>
                    <a:cubicBezTo>
                      <a:pt x="1950" y="10767"/>
                      <a:pt x="1941" y="10770"/>
                      <a:pt x="1933" y="10777"/>
                    </a:cubicBezTo>
                    <a:cubicBezTo>
                      <a:pt x="1525" y="11158"/>
                      <a:pt x="1114" y="11535"/>
                      <a:pt x="697" y="11907"/>
                    </a:cubicBezTo>
                    <a:cubicBezTo>
                      <a:pt x="705" y="11669"/>
                      <a:pt x="719" y="11433"/>
                      <a:pt x="738" y="11198"/>
                    </a:cubicBezTo>
                    <a:cubicBezTo>
                      <a:pt x="1184" y="10754"/>
                      <a:pt x="1631" y="10313"/>
                      <a:pt x="2093" y="9887"/>
                    </a:cubicBezTo>
                    <a:cubicBezTo>
                      <a:pt x="2121" y="9860"/>
                      <a:pt x="2094" y="9821"/>
                      <a:pt x="2063" y="9821"/>
                    </a:cubicBezTo>
                    <a:cubicBezTo>
                      <a:pt x="2054" y="9821"/>
                      <a:pt x="2045" y="9824"/>
                      <a:pt x="2037" y="9832"/>
                    </a:cubicBezTo>
                    <a:cubicBezTo>
                      <a:pt x="1584" y="10235"/>
                      <a:pt x="1153" y="10662"/>
                      <a:pt x="745" y="11111"/>
                    </a:cubicBezTo>
                    <a:cubicBezTo>
                      <a:pt x="775" y="10743"/>
                      <a:pt x="823" y="10380"/>
                      <a:pt x="878" y="10018"/>
                    </a:cubicBezTo>
                    <a:cubicBezTo>
                      <a:pt x="880" y="10016"/>
                      <a:pt x="883" y="10018"/>
                      <a:pt x="886" y="10015"/>
                    </a:cubicBezTo>
                    <a:cubicBezTo>
                      <a:pt x="1374" y="9583"/>
                      <a:pt x="1857" y="9143"/>
                      <a:pt x="2332" y="8697"/>
                    </a:cubicBezTo>
                    <a:cubicBezTo>
                      <a:pt x="2365" y="8666"/>
                      <a:pt x="2334" y="8620"/>
                      <a:pt x="2299" y="8620"/>
                    </a:cubicBezTo>
                    <a:cubicBezTo>
                      <a:pt x="2288" y="8620"/>
                      <a:pt x="2278" y="8624"/>
                      <a:pt x="2268" y="8633"/>
                    </a:cubicBezTo>
                    <a:cubicBezTo>
                      <a:pt x="1804" y="9052"/>
                      <a:pt x="1347" y="9478"/>
                      <a:pt x="894" y="9910"/>
                    </a:cubicBezTo>
                    <a:cubicBezTo>
                      <a:pt x="956" y="9527"/>
                      <a:pt x="1035" y="9149"/>
                      <a:pt x="1127" y="8775"/>
                    </a:cubicBezTo>
                    <a:cubicBezTo>
                      <a:pt x="1134" y="8781"/>
                      <a:pt x="1142" y="8784"/>
                      <a:pt x="1151" y="8784"/>
                    </a:cubicBezTo>
                    <a:cubicBezTo>
                      <a:pt x="1159" y="8784"/>
                      <a:pt x="1167" y="8782"/>
                      <a:pt x="1173" y="8777"/>
                    </a:cubicBezTo>
                    <a:cubicBezTo>
                      <a:pt x="1847" y="8228"/>
                      <a:pt x="2522" y="7682"/>
                      <a:pt x="3183" y="7119"/>
                    </a:cubicBezTo>
                    <a:cubicBezTo>
                      <a:pt x="3220" y="7089"/>
                      <a:pt x="3186" y="7043"/>
                      <a:pt x="3149" y="7043"/>
                    </a:cubicBezTo>
                    <a:cubicBezTo>
                      <a:pt x="3139" y="7043"/>
                      <a:pt x="3129" y="7046"/>
                      <a:pt x="3119" y="7054"/>
                    </a:cubicBezTo>
                    <a:cubicBezTo>
                      <a:pt x="2451" y="7600"/>
                      <a:pt x="1795" y="8160"/>
                      <a:pt x="1140" y="8721"/>
                    </a:cubicBezTo>
                    <a:cubicBezTo>
                      <a:pt x="1215" y="8420"/>
                      <a:pt x="1301" y="8120"/>
                      <a:pt x="1398" y="7823"/>
                    </a:cubicBezTo>
                    <a:cubicBezTo>
                      <a:pt x="2173" y="7216"/>
                      <a:pt x="2957" y="6619"/>
                      <a:pt x="3749" y="6032"/>
                    </a:cubicBezTo>
                    <a:cubicBezTo>
                      <a:pt x="3782" y="6008"/>
                      <a:pt x="3761" y="5958"/>
                      <a:pt x="3729" y="5958"/>
                    </a:cubicBezTo>
                    <a:cubicBezTo>
                      <a:pt x="3723" y="5958"/>
                      <a:pt x="3716" y="5960"/>
                      <a:pt x="3709" y="5965"/>
                    </a:cubicBezTo>
                    <a:cubicBezTo>
                      <a:pt x="2933" y="6521"/>
                      <a:pt x="2176" y="7101"/>
                      <a:pt x="1436" y="7705"/>
                    </a:cubicBezTo>
                    <a:cubicBezTo>
                      <a:pt x="1548" y="7374"/>
                      <a:pt x="1677" y="7047"/>
                      <a:pt x="1817" y="6724"/>
                    </a:cubicBezTo>
                    <a:cubicBezTo>
                      <a:pt x="2545" y="6199"/>
                      <a:pt x="3266" y="5664"/>
                      <a:pt x="3980" y="5117"/>
                    </a:cubicBezTo>
                    <a:cubicBezTo>
                      <a:pt x="4006" y="5097"/>
                      <a:pt x="3990" y="5057"/>
                      <a:pt x="3965" y="5057"/>
                    </a:cubicBezTo>
                    <a:cubicBezTo>
                      <a:pt x="3960" y="5057"/>
                      <a:pt x="3954" y="5059"/>
                      <a:pt x="3948" y="5063"/>
                    </a:cubicBezTo>
                    <a:cubicBezTo>
                      <a:pt x="3247" y="5568"/>
                      <a:pt x="2552" y="6085"/>
                      <a:pt x="1865" y="6612"/>
                    </a:cubicBezTo>
                    <a:cubicBezTo>
                      <a:pt x="1997" y="6311"/>
                      <a:pt x="2144" y="6013"/>
                      <a:pt x="2302" y="5718"/>
                    </a:cubicBezTo>
                    <a:cubicBezTo>
                      <a:pt x="3266" y="4943"/>
                      <a:pt x="4249" y="4204"/>
                      <a:pt x="5280" y="3520"/>
                    </a:cubicBezTo>
                    <a:cubicBezTo>
                      <a:pt x="5319" y="3493"/>
                      <a:pt x="5295" y="3437"/>
                      <a:pt x="5258" y="3437"/>
                    </a:cubicBezTo>
                    <a:cubicBezTo>
                      <a:pt x="5251" y="3437"/>
                      <a:pt x="5244" y="3439"/>
                      <a:pt x="5236" y="3444"/>
                    </a:cubicBezTo>
                    <a:cubicBezTo>
                      <a:pt x="4238" y="4062"/>
                      <a:pt x="3291" y="4760"/>
                      <a:pt x="2404" y="5530"/>
                    </a:cubicBezTo>
                    <a:cubicBezTo>
                      <a:pt x="2490" y="5377"/>
                      <a:pt x="2579" y="5224"/>
                      <a:pt x="2673" y="5073"/>
                    </a:cubicBezTo>
                    <a:cubicBezTo>
                      <a:pt x="2786" y="4891"/>
                      <a:pt x="2904" y="4717"/>
                      <a:pt x="3024" y="4545"/>
                    </a:cubicBezTo>
                    <a:cubicBezTo>
                      <a:pt x="3028" y="4543"/>
                      <a:pt x="3032" y="4545"/>
                      <a:pt x="3036" y="4542"/>
                    </a:cubicBezTo>
                    <a:cubicBezTo>
                      <a:pt x="4182" y="3560"/>
                      <a:pt x="5397" y="2672"/>
                      <a:pt x="6654" y="1840"/>
                    </a:cubicBezTo>
                    <a:cubicBezTo>
                      <a:pt x="6696" y="1814"/>
                      <a:pt x="6671" y="1753"/>
                      <a:pt x="6632" y="1753"/>
                    </a:cubicBezTo>
                    <a:cubicBezTo>
                      <a:pt x="6624" y="1753"/>
                      <a:pt x="6616" y="1755"/>
                      <a:pt x="6608" y="1761"/>
                    </a:cubicBezTo>
                    <a:cubicBezTo>
                      <a:pt x="5408" y="2502"/>
                      <a:pt x="4289" y="3351"/>
                      <a:pt x="3226" y="4272"/>
                    </a:cubicBezTo>
                    <a:cubicBezTo>
                      <a:pt x="5195" y="1638"/>
                      <a:pt x="8024" y="301"/>
                      <a:pt x="11395" y="301"/>
                    </a:cubicBezTo>
                    <a:close/>
                    <a:moveTo>
                      <a:pt x="797" y="13888"/>
                    </a:moveTo>
                    <a:cubicBezTo>
                      <a:pt x="7921" y="14023"/>
                      <a:pt x="15046" y="14181"/>
                      <a:pt x="22168" y="14363"/>
                    </a:cubicBezTo>
                    <a:cubicBezTo>
                      <a:pt x="22179" y="14363"/>
                      <a:pt x="22191" y="14361"/>
                      <a:pt x="22200" y="14358"/>
                    </a:cubicBezTo>
                    <a:cubicBezTo>
                      <a:pt x="22283" y="14474"/>
                      <a:pt x="22364" y="14602"/>
                      <a:pt x="22460" y="14712"/>
                    </a:cubicBezTo>
                    <a:cubicBezTo>
                      <a:pt x="18856" y="14584"/>
                      <a:pt x="15253" y="14516"/>
                      <a:pt x="11651" y="14417"/>
                    </a:cubicBezTo>
                    <a:cubicBezTo>
                      <a:pt x="9928" y="14369"/>
                      <a:pt x="8203" y="14312"/>
                      <a:pt x="6481" y="14282"/>
                    </a:cubicBezTo>
                    <a:cubicBezTo>
                      <a:pt x="6407" y="14280"/>
                      <a:pt x="6332" y="14280"/>
                      <a:pt x="6258" y="14280"/>
                    </a:cubicBezTo>
                    <a:cubicBezTo>
                      <a:pt x="5184" y="14280"/>
                      <a:pt x="4066" y="14403"/>
                      <a:pt x="2969" y="14403"/>
                    </a:cubicBezTo>
                    <a:cubicBezTo>
                      <a:pt x="2328" y="14403"/>
                      <a:pt x="1695" y="14361"/>
                      <a:pt x="1082" y="14227"/>
                    </a:cubicBezTo>
                    <a:lnTo>
                      <a:pt x="1082" y="14219"/>
                    </a:lnTo>
                    <a:cubicBezTo>
                      <a:pt x="1039" y="14121"/>
                      <a:pt x="952" y="14046"/>
                      <a:pt x="880" y="13966"/>
                    </a:cubicBezTo>
                    <a:cubicBezTo>
                      <a:pt x="861" y="13945"/>
                      <a:pt x="829" y="13917"/>
                      <a:pt x="797" y="13888"/>
                    </a:cubicBezTo>
                    <a:close/>
                    <a:moveTo>
                      <a:pt x="19199" y="1990"/>
                    </a:moveTo>
                    <a:lnTo>
                      <a:pt x="19199" y="1990"/>
                    </a:lnTo>
                    <a:cubicBezTo>
                      <a:pt x="23306" y="4387"/>
                      <a:pt x="23474" y="10366"/>
                      <a:pt x="22731" y="14721"/>
                    </a:cubicBezTo>
                    <a:lnTo>
                      <a:pt x="22688" y="14720"/>
                    </a:lnTo>
                    <a:cubicBezTo>
                      <a:pt x="22603" y="14554"/>
                      <a:pt x="22449" y="14404"/>
                      <a:pt x="22321" y="14261"/>
                    </a:cubicBezTo>
                    <a:lnTo>
                      <a:pt x="22321" y="14261"/>
                    </a:lnTo>
                    <a:cubicBezTo>
                      <a:pt x="22324" y="14261"/>
                      <a:pt x="22327" y="14261"/>
                      <a:pt x="22330" y="14261"/>
                    </a:cubicBezTo>
                    <a:cubicBezTo>
                      <a:pt x="22390" y="14261"/>
                      <a:pt x="22441" y="14216"/>
                      <a:pt x="22449" y="14156"/>
                    </a:cubicBezTo>
                    <a:cubicBezTo>
                      <a:pt x="23067" y="10646"/>
                      <a:pt x="23147" y="6797"/>
                      <a:pt x="20989" y="3762"/>
                    </a:cubicBezTo>
                    <a:cubicBezTo>
                      <a:pt x="20498" y="3074"/>
                      <a:pt x="19892" y="2475"/>
                      <a:pt x="19199" y="1990"/>
                    </a:cubicBezTo>
                    <a:close/>
                    <a:moveTo>
                      <a:pt x="11453" y="0"/>
                    </a:moveTo>
                    <a:cubicBezTo>
                      <a:pt x="7989" y="0"/>
                      <a:pt x="5011" y="1308"/>
                      <a:pt x="2938" y="4174"/>
                    </a:cubicBezTo>
                    <a:cubicBezTo>
                      <a:pt x="982" y="6878"/>
                      <a:pt x="0" y="10413"/>
                      <a:pt x="531" y="13730"/>
                    </a:cubicBezTo>
                    <a:cubicBezTo>
                      <a:pt x="502" y="13830"/>
                      <a:pt x="601" y="13915"/>
                      <a:pt x="663" y="13987"/>
                    </a:cubicBezTo>
                    <a:cubicBezTo>
                      <a:pt x="752" y="14092"/>
                      <a:pt x="847" y="14226"/>
                      <a:pt x="964" y="14301"/>
                    </a:cubicBezTo>
                    <a:cubicBezTo>
                      <a:pt x="961" y="14334"/>
                      <a:pt x="982" y="14364"/>
                      <a:pt x="1014" y="14372"/>
                    </a:cubicBezTo>
                    <a:cubicBezTo>
                      <a:pt x="1563" y="14532"/>
                      <a:pt x="2131" y="14581"/>
                      <a:pt x="2706" y="14581"/>
                    </a:cubicBezTo>
                    <a:cubicBezTo>
                      <a:pt x="3625" y="14581"/>
                      <a:pt x="4562" y="14455"/>
                      <a:pt x="5465" y="14455"/>
                    </a:cubicBezTo>
                    <a:cubicBezTo>
                      <a:pt x="7341" y="14455"/>
                      <a:pt x="9219" y="14546"/>
                      <a:pt x="11093" y="14603"/>
                    </a:cubicBezTo>
                    <a:cubicBezTo>
                      <a:pt x="14991" y="14721"/>
                      <a:pt x="18891" y="14871"/>
                      <a:pt x="22790" y="14953"/>
                    </a:cubicBezTo>
                    <a:cubicBezTo>
                      <a:pt x="22791" y="14953"/>
                      <a:pt x="22791" y="14953"/>
                      <a:pt x="22792" y="14953"/>
                    </a:cubicBezTo>
                    <a:cubicBezTo>
                      <a:pt x="22913" y="14953"/>
                      <a:pt x="22931" y="14801"/>
                      <a:pt x="22852" y="14745"/>
                    </a:cubicBezTo>
                    <a:cubicBezTo>
                      <a:pt x="24065" y="10018"/>
                      <a:pt x="23171" y="2672"/>
                      <a:pt x="17698" y="1147"/>
                    </a:cubicBezTo>
                    <a:cubicBezTo>
                      <a:pt x="15897" y="345"/>
                      <a:pt x="13820" y="62"/>
                      <a:pt x="11847" y="6"/>
                    </a:cubicBezTo>
                    <a:cubicBezTo>
                      <a:pt x="11715" y="2"/>
                      <a:pt x="11583" y="0"/>
                      <a:pt x="11453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1347;p60">
                <a:extLst>
                  <a:ext uri="{FF2B5EF4-FFF2-40B4-BE49-F238E27FC236}">
                    <a16:creationId xmlns:a16="http://schemas.microsoft.com/office/drawing/2014/main" id="{FD4992DF-7419-B911-225E-36C89B565D00}"/>
                  </a:ext>
                </a:extLst>
              </p:cNvPr>
              <p:cNvSpPr/>
              <p:nvPr/>
            </p:nvSpPr>
            <p:spPr>
              <a:xfrm>
                <a:off x="283051" y="718079"/>
                <a:ext cx="494541" cy="266540"/>
              </a:xfrm>
              <a:custGeom>
                <a:avLst/>
                <a:gdLst/>
                <a:ahLst/>
                <a:cxnLst/>
                <a:rect l="l" t="t" r="r" b="b"/>
                <a:pathLst>
                  <a:path w="14860" h="8009" extrusionOk="0">
                    <a:moveTo>
                      <a:pt x="7466" y="303"/>
                    </a:moveTo>
                    <a:cubicBezTo>
                      <a:pt x="7652" y="303"/>
                      <a:pt x="7836" y="307"/>
                      <a:pt x="8017" y="314"/>
                    </a:cubicBezTo>
                    <a:cubicBezTo>
                      <a:pt x="9796" y="379"/>
                      <a:pt x="11914" y="792"/>
                      <a:pt x="13167" y="2159"/>
                    </a:cubicBezTo>
                    <a:cubicBezTo>
                      <a:pt x="11549" y="1189"/>
                      <a:pt x="9704" y="661"/>
                      <a:pt x="7832" y="661"/>
                    </a:cubicBezTo>
                    <a:cubicBezTo>
                      <a:pt x="7094" y="661"/>
                      <a:pt x="6350" y="743"/>
                      <a:pt x="5615" y="913"/>
                    </a:cubicBezTo>
                    <a:cubicBezTo>
                      <a:pt x="4372" y="1201"/>
                      <a:pt x="3025" y="1691"/>
                      <a:pt x="2249" y="2762"/>
                    </a:cubicBezTo>
                    <a:cubicBezTo>
                      <a:pt x="1411" y="3917"/>
                      <a:pt x="759" y="5663"/>
                      <a:pt x="882" y="7092"/>
                    </a:cubicBezTo>
                    <a:cubicBezTo>
                      <a:pt x="767" y="7102"/>
                      <a:pt x="651" y="7108"/>
                      <a:pt x="536" y="7119"/>
                    </a:cubicBezTo>
                    <a:cubicBezTo>
                      <a:pt x="475" y="5200"/>
                      <a:pt x="1108" y="3275"/>
                      <a:pt x="2498" y="1892"/>
                    </a:cubicBezTo>
                    <a:cubicBezTo>
                      <a:pt x="3761" y="634"/>
                      <a:pt x="5712" y="303"/>
                      <a:pt x="7466" y="303"/>
                    </a:cubicBezTo>
                    <a:close/>
                    <a:moveTo>
                      <a:pt x="7973" y="861"/>
                    </a:moveTo>
                    <a:cubicBezTo>
                      <a:pt x="9880" y="861"/>
                      <a:pt x="11723" y="1393"/>
                      <a:pt x="13364" y="2397"/>
                    </a:cubicBezTo>
                    <a:cubicBezTo>
                      <a:pt x="14558" y="3911"/>
                      <a:pt x="14490" y="5969"/>
                      <a:pt x="14329" y="7800"/>
                    </a:cubicBezTo>
                    <a:cubicBezTo>
                      <a:pt x="14308" y="7742"/>
                      <a:pt x="14255" y="7704"/>
                      <a:pt x="14195" y="7699"/>
                    </a:cubicBezTo>
                    <a:cubicBezTo>
                      <a:pt x="11914" y="7495"/>
                      <a:pt x="9630" y="7339"/>
                      <a:pt x="7341" y="7228"/>
                    </a:cubicBezTo>
                    <a:cubicBezTo>
                      <a:pt x="5809" y="7156"/>
                      <a:pt x="4221" y="7026"/>
                      <a:pt x="2655" y="7026"/>
                    </a:cubicBezTo>
                    <a:cubicBezTo>
                      <a:pt x="2095" y="7026"/>
                      <a:pt x="1539" y="7042"/>
                      <a:pt x="988" y="7084"/>
                    </a:cubicBezTo>
                    <a:cubicBezTo>
                      <a:pt x="1031" y="5581"/>
                      <a:pt x="1616" y="3642"/>
                      <a:pt x="2697" y="2520"/>
                    </a:cubicBezTo>
                    <a:cubicBezTo>
                      <a:pt x="3695" y="1485"/>
                      <a:pt x="5365" y="1098"/>
                      <a:pt x="6745" y="934"/>
                    </a:cubicBezTo>
                    <a:cubicBezTo>
                      <a:pt x="7156" y="885"/>
                      <a:pt x="7566" y="861"/>
                      <a:pt x="7973" y="861"/>
                    </a:cubicBezTo>
                    <a:close/>
                    <a:moveTo>
                      <a:pt x="7616" y="1"/>
                    </a:moveTo>
                    <a:cubicBezTo>
                      <a:pt x="5663" y="1"/>
                      <a:pt x="3505" y="343"/>
                      <a:pt x="2134" y="1845"/>
                    </a:cubicBezTo>
                    <a:cubicBezTo>
                      <a:pt x="835" y="3269"/>
                      <a:pt x="0" y="5296"/>
                      <a:pt x="324" y="7228"/>
                    </a:cubicBezTo>
                    <a:cubicBezTo>
                      <a:pt x="333" y="7280"/>
                      <a:pt x="376" y="7304"/>
                      <a:pt x="422" y="7304"/>
                    </a:cubicBezTo>
                    <a:cubicBezTo>
                      <a:pt x="440" y="7304"/>
                      <a:pt x="458" y="7300"/>
                      <a:pt x="475" y="7293"/>
                    </a:cubicBezTo>
                    <a:cubicBezTo>
                      <a:pt x="475" y="7293"/>
                      <a:pt x="475" y="7295"/>
                      <a:pt x="477" y="7295"/>
                    </a:cubicBezTo>
                    <a:cubicBezTo>
                      <a:pt x="2732" y="7558"/>
                      <a:pt x="5072" y="7428"/>
                      <a:pt x="7343" y="7534"/>
                    </a:cubicBezTo>
                    <a:cubicBezTo>
                      <a:pt x="9630" y="7640"/>
                      <a:pt x="11914" y="7798"/>
                      <a:pt x="14196" y="8007"/>
                    </a:cubicBezTo>
                    <a:cubicBezTo>
                      <a:pt x="14203" y="8008"/>
                      <a:pt x="14209" y="8009"/>
                      <a:pt x="14215" y="8009"/>
                    </a:cubicBezTo>
                    <a:cubicBezTo>
                      <a:pt x="14269" y="8009"/>
                      <a:pt x="14316" y="7974"/>
                      <a:pt x="14333" y="7923"/>
                    </a:cubicBezTo>
                    <a:cubicBezTo>
                      <a:pt x="14353" y="7972"/>
                      <a:pt x="14404" y="7997"/>
                      <a:pt x="14456" y="7997"/>
                    </a:cubicBezTo>
                    <a:cubicBezTo>
                      <a:pt x="14529" y="7997"/>
                      <a:pt x="14606" y="7950"/>
                      <a:pt x="14615" y="7859"/>
                    </a:cubicBezTo>
                    <a:cubicBezTo>
                      <a:pt x="14816" y="5881"/>
                      <a:pt x="14859" y="3645"/>
                      <a:pt x="13500" y="2029"/>
                    </a:cubicBezTo>
                    <a:cubicBezTo>
                      <a:pt x="12171" y="448"/>
                      <a:pt x="9719" y="20"/>
                      <a:pt x="7767" y="1"/>
                    </a:cubicBezTo>
                    <a:cubicBezTo>
                      <a:pt x="7717" y="1"/>
                      <a:pt x="7667" y="1"/>
                      <a:pt x="7616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40946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400" y="277684"/>
            <a:ext cx="8921600" cy="709200"/>
          </a:xfrm>
        </p:spPr>
        <p:txBody>
          <a:bodyPr/>
          <a:lstStyle/>
          <a:p>
            <a:pPr algn="ctr">
              <a:lnSpc>
                <a:spcPct val="114999"/>
              </a:lnSpc>
            </a:pP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Phương 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Phương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BE7EE1DD-3222-1C23-4FD5-908B3D376C4A}"/>
                  </a:ext>
                </a:extLst>
              </p:cNvPr>
              <p:cNvSpPr txBox="1"/>
              <p:nvPr/>
            </p:nvSpPr>
            <p:spPr>
              <a:xfrm>
                <a:off x="1236337" y="1713633"/>
                <a:ext cx="10295466" cy="3816429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Font typeface="Wingdings"/>
                  <a:buChar char="v"/>
                </a:pPr>
                <a:r>
                  <a:rPr lang="vi-VN" sz="2800">
                    <a:latin typeface="Times New Roman"/>
                    <a:cs typeface="Arial"/>
                  </a:rPr>
                  <a:t>Xét phương trình: T(n) =  T(n-1) + T(n-2) </a:t>
                </a:r>
                <a:endParaRPr lang="vi-VN" sz="2800">
                  <a:latin typeface="Times New Roman"/>
                  <a:cs typeface="Arial" panose="020B0604020202020204" pitchFamily="34" charset="0"/>
                </a:endParaRPr>
              </a:p>
              <a:p>
                <a:pPr marL="285750" indent="-285750">
                  <a:buFont typeface="Wingdings"/>
                  <a:buChar char="v"/>
                </a:pPr>
                <a:r>
                  <a:rPr lang="vi-VN" sz="2800">
                    <a:latin typeface="Times New Roman"/>
                    <a:cs typeface="Arial"/>
                  </a:rPr>
                  <a:t>Đặt T(n) = X</a:t>
                </a:r>
                <a:r>
                  <a:rPr lang="vi-VN" sz="2800" baseline="30000">
                    <a:latin typeface="Times New Roman"/>
                    <a:cs typeface="Arial"/>
                  </a:rPr>
                  <a:t>n</a:t>
                </a:r>
                <a:r>
                  <a:rPr lang="vi-VN" sz="2800">
                    <a:latin typeface="Times New Roman"/>
                    <a:cs typeface="Arial"/>
                  </a:rPr>
                  <a:t>:</a:t>
                </a: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(1) &lt;=&gt; X</a:t>
                </a:r>
                <a:r>
                  <a:rPr lang="vi-VN" sz="2800" baseline="30000">
                    <a:latin typeface="Times New Roman"/>
                    <a:cs typeface="Arial"/>
                  </a:rPr>
                  <a:t>n</a:t>
                </a:r>
                <a:r>
                  <a:rPr lang="vi-VN" sz="2800">
                    <a:latin typeface="Times New Roman"/>
                    <a:cs typeface="Arial"/>
                  </a:rPr>
                  <a:t> = X</a:t>
                </a:r>
                <a:r>
                  <a:rPr lang="vi-VN" sz="2800" baseline="30000">
                    <a:latin typeface="Times New Roman"/>
                    <a:cs typeface="Arial"/>
                  </a:rPr>
                  <a:t>n-1</a:t>
                </a:r>
                <a:r>
                  <a:rPr lang="vi-VN" sz="2800">
                    <a:latin typeface="Times New Roman"/>
                    <a:cs typeface="Arial"/>
                  </a:rPr>
                  <a:t> + X</a:t>
                </a:r>
                <a:r>
                  <a:rPr lang="vi-VN" sz="2800" baseline="30000">
                    <a:latin typeface="Times New Roman"/>
                    <a:cs typeface="Arial"/>
                  </a:rPr>
                  <a:t>n-2</a:t>
                </a:r>
                <a:r>
                  <a:rPr lang="vi-VN" sz="2800">
                    <a:latin typeface="Times New Roman"/>
                    <a:cs typeface="Arial"/>
                  </a:rPr>
                  <a:t> </a:t>
                </a: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Phương trình đặc trưng: X</a:t>
                </a:r>
                <a:r>
                  <a:rPr lang="vi-VN" sz="2800" baseline="30000">
                    <a:latin typeface="Times New Roman"/>
                    <a:cs typeface="Arial"/>
                  </a:rPr>
                  <a:t>2</a:t>
                </a:r>
                <a:r>
                  <a:rPr lang="vi-VN" sz="2800">
                    <a:latin typeface="Times New Roman"/>
                    <a:cs typeface="Arial"/>
                  </a:rPr>
                  <a:t> = X + 1</a:t>
                </a: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X =</a:t>
                </a:r>
                <a:r>
                  <a:rPr lang="en-US" sz="2800">
                    <a:latin typeface="Times New Roman"/>
                    <a:cs typeface="Arial"/>
                  </a:rPr>
                  <a:t> (1+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5)/2 ~</m:t>
                    </m:r>
                  </m:oMath>
                </a14:m>
                <a:r>
                  <a:rPr lang="vi-VN" sz="2800">
                    <a:latin typeface="Times New Roman"/>
                    <a:cs typeface="Arial"/>
                  </a:rPr>
                  <a:t> 1,6</a:t>
                </a:r>
                <a:r>
                  <a:rPr lang="en-US" sz="2800">
                    <a:latin typeface="Times New Roman"/>
                    <a:cs typeface="Arial"/>
                  </a:rPr>
                  <a:t> (</a:t>
                </a:r>
                <a:r>
                  <a:rPr lang="en-US" sz="2800" err="1">
                    <a:latin typeface="Times New Roman"/>
                    <a:cs typeface="Arial"/>
                  </a:rPr>
                  <a:t>Trường</a:t>
                </a:r>
                <a:r>
                  <a:rPr lang="en-US" sz="2800">
                    <a:latin typeface="Times New Roman"/>
                    <a:cs typeface="Arial"/>
                  </a:rPr>
                  <a:t> hợp (1-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√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/>
                      </a:rPr>
                      <m:t>5</m:t>
                    </m:r>
                  </m:oMath>
                </a14:m>
                <a:r>
                  <a:rPr lang="en-US" sz="2800">
                    <a:latin typeface="Times New Roman"/>
                    <a:cs typeface="Arial"/>
                  </a:rPr>
                  <a:t>)/2 </a:t>
                </a:r>
                <a:r>
                  <a:rPr lang="en-US" sz="2800" err="1">
                    <a:latin typeface="Times New Roman"/>
                    <a:cs typeface="Arial"/>
                  </a:rPr>
                  <a:t>loại</a:t>
                </a:r>
                <a:r>
                  <a:rPr lang="en-US" sz="2800">
                    <a:latin typeface="Times New Roman"/>
                    <a:cs typeface="Arial"/>
                  </a:rPr>
                  <a:t> do </a:t>
                </a:r>
                <a:r>
                  <a:rPr lang="en-US" sz="2800" err="1">
                    <a:latin typeface="Times New Roman"/>
                    <a:cs typeface="Arial"/>
                  </a:rPr>
                  <a:t>âm</a:t>
                </a:r>
                <a:r>
                  <a:rPr lang="en-US" sz="2800">
                    <a:latin typeface="Times New Roman"/>
                    <a:cs typeface="Arial"/>
                  </a:rPr>
                  <a:t>)</a:t>
                </a:r>
                <a:endParaRPr lang="vi-VN" sz="2800">
                  <a:latin typeface="Times New Roman"/>
                  <a:cs typeface="Arial"/>
                </a:endParaRP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T(n) = k</a:t>
                </a:r>
                <a:r>
                  <a:rPr lang="vi-VN" sz="2800" baseline="-25000">
                    <a:latin typeface="Times New Roman"/>
                    <a:cs typeface="Arial"/>
                  </a:rPr>
                  <a:t>1</a:t>
                </a:r>
                <a:r>
                  <a:rPr lang="vi-VN" sz="2800">
                    <a:latin typeface="Times New Roman"/>
                    <a:cs typeface="Arial"/>
                  </a:rPr>
                  <a:t>X</a:t>
                </a:r>
                <a:r>
                  <a:rPr lang="vi-VN" sz="2800" baseline="30000">
                    <a:latin typeface="Times New Roman"/>
                    <a:cs typeface="Arial"/>
                  </a:rPr>
                  <a:t>n</a:t>
                </a:r>
                <a:r>
                  <a:rPr lang="vi-VN" sz="2800">
                    <a:latin typeface="Times New Roman"/>
                    <a:cs typeface="Arial"/>
                  </a:rPr>
                  <a:t> </a:t>
                </a:r>
                <a:endParaRPr lang="vi-VN" sz="2800" baseline="30000">
                  <a:latin typeface="Times New Roman"/>
                  <a:cs typeface="Arial"/>
                </a:endParaRP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Ta có: T(1) = 1 =&gt; k</a:t>
                </a:r>
                <a:r>
                  <a:rPr lang="vi-VN" sz="2800" baseline="-25000">
                    <a:latin typeface="Times New Roman"/>
                    <a:cs typeface="Arial"/>
                  </a:rPr>
                  <a:t>1</a:t>
                </a:r>
                <a:r>
                  <a:rPr lang="vi-VN" sz="2800">
                    <a:latin typeface="Times New Roman"/>
                    <a:cs typeface="Arial"/>
                  </a:rPr>
                  <a:t> = 1</a:t>
                </a:r>
                <a:endParaRPr lang="vi-VN" sz="2800" baseline="30000">
                  <a:latin typeface="Times New Roman"/>
                  <a:cs typeface="Arial"/>
                </a:endParaRPr>
              </a:p>
              <a:p>
                <a:pPr marL="742950" lvl="1" indent="-285750">
                  <a:buFont typeface="Wingdings"/>
                  <a:buChar char="Ø"/>
                </a:pPr>
                <a:r>
                  <a:rPr lang="vi-VN" sz="2800">
                    <a:latin typeface="Times New Roman"/>
                    <a:cs typeface="Arial"/>
                  </a:rPr>
                  <a:t>T(n) = O(1,6</a:t>
                </a:r>
                <a:r>
                  <a:rPr lang="vi-VN" sz="2800" baseline="30000">
                    <a:latin typeface="Times New Roman"/>
                    <a:cs typeface="Arial"/>
                  </a:rPr>
                  <a:t>n</a:t>
                </a:r>
                <a:r>
                  <a:rPr lang="vi-VN" sz="2800">
                    <a:latin typeface="Times New Roman"/>
                    <a:cs typeface="Arial"/>
                  </a:rPr>
                  <a:t>)</a:t>
                </a:r>
              </a:p>
              <a:p>
                <a:pPr lvl="1"/>
                <a:endParaRPr lang="vi-VN">
                  <a:latin typeface="Arial"/>
                  <a:cs typeface="Arial"/>
                </a:endParaRPr>
              </a:p>
            </p:txBody>
          </p:sp>
        </mc:Choice>
        <mc:Fallback xmlns="">
          <p:sp>
            <p:nvSpPr>
              <p:cNvPr id="6" name="Hộp Văn bản 5">
                <a:extLst>
                  <a:ext uri="{FF2B5EF4-FFF2-40B4-BE49-F238E27FC236}">
                    <a16:creationId xmlns:a16="http://schemas.microsoft.com/office/drawing/2014/main" id="{BE7EE1DD-3222-1C23-4FD5-908B3D376C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6337" y="1713633"/>
                <a:ext cx="10295466" cy="3816429"/>
              </a:xfrm>
              <a:prstGeom prst="rect">
                <a:avLst/>
              </a:prstGeom>
              <a:blipFill>
                <a:blip r:embed="rId2"/>
                <a:stretch>
                  <a:fillRect l="-1066" t="-15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49478D9E-A816-4DA8-35C4-069500739ECF}"/>
              </a:ext>
            </a:extLst>
          </p:cNvPr>
          <p:cNvSpPr txBox="1"/>
          <p:nvPr/>
        </p:nvSpPr>
        <p:spPr>
          <a:xfrm>
            <a:off x="1727199" y="1371600"/>
            <a:ext cx="16933" cy="84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68730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400" y="277684"/>
            <a:ext cx="8921600" cy="709200"/>
          </a:xfrm>
        </p:spPr>
        <p:txBody>
          <a:bodyPr/>
          <a:lstStyle/>
          <a:p>
            <a:pPr algn="ctr">
              <a:lnSpc>
                <a:spcPct val="114999"/>
              </a:lnSpc>
            </a:pP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Phương 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Phương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49478D9E-A816-4DA8-35C4-069500739ECF}"/>
              </a:ext>
            </a:extLst>
          </p:cNvPr>
          <p:cNvSpPr txBox="1"/>
          <p:nvPr/>
        </p:nvSpPr>
        <p:spPr>
          <a:xfrm>
            <a:off x="1727199" y="1371600"/>
            <a:ext cx="16933" cy="84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vi-VN"/>
          </a:p>
        </p:txBody>
      </p:sp>
      <p:sp>
        <p:nvSpPr>
          <p:cNvPr id="3" name="Hộp Văn bản 2">
            <a:extLst>
              <a:ext uri="{FF2B5EF4-FFF2-40B4-BE49-F238E27FC236}">
                <a16:creationId xmlns:a16="http://schemas.microsoft.com/office/drawing/2014/main" id="{4DD172AD-BD3C-7981-3DAE-DB81B1041D46}"/>
              </a:ext>
            </a:extLst>
          </p:cNvPr>
          <p:cNvSpPr txBox="1"/>
          <p:nvPr/>
        </p:nvSpPr>
        <p:spPr>
          <a:xfrm>
            <a:off x="1219200" y="1693333"/>
            <a:ext cx="8686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b="1">
                <a:latin typeface="Arial"/>
                <a:cs typeface="Arial"/>
              </a:rPr>
              <a:t>Bài tập: Tính độ phức tạp của chương trình:</a:t>
            </a:r>
            <a:endParaRPr lang="vi-VN">
              <a:latin typeface="Arial"/>
              <a:cs typeface="Arial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21CB796-ACCB-86B8-F976-AE6462A1E318}"/>
              </a:ext>
            </a:extLst>
          </p:cNvPr>
          <p:cNvGrpSpPr/>
          <p:nvPr/>
        </p:nvGrpSpPr>
        <p:grpSpPr>
          <a:xfrm>
            <a:off x="2739253" y="2987336"/>
            <a:ext cx="5461001" cy="1185796"/>
            <a:chOff x="1727199" y="1371600"/>
            <a:chExt cx="5461001" cy="1185796"/>
          </a:xfrm>
        </p:grpSpPr>
        <p:sp>
          <p:nvSpPr>
            <p:cNvPr id="6" name="Hộp Văn bản 9">
              <a:extLst>
                <a:ext uri="{FF2B5EF4-FFF2-40B4-BE49-F238E27FC236}">
                  <a16:creationId xmlns:a16="http://schemas.microsoft.com/office/drawing/2014/main" id="{EA868939-DDD5-16BF-8B99-D0398549703B}"/>
                </a:ext>
              </a:extLst>
            </p:cNvPr>
            <p:cNvSpPr txBox="1"/>
            <p:nvPr/>
          </p:nvSpPr>
          <p:spPr>
            <a:xfrm>
              <a:off x="1727199" y="1371600"/>
              <a:ext cx="16933" cy="846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endParaRPr lang="vi-VN"/>
            </a:p>
          </p:txBody>
        </p:sp>
        <p:sp>
          <p:nvSpPr>
            <p:cNvPr id="7" name="Hộp Văn bản 13">
              <a:extLst>
                <a:ext uri="{FF2B5EF4-FFF2-40B4-BE49-F238E27FC236}">
                  <a16:creationId xmlns:a16="http://schemas.microsoft.com/office/drawing/2014/main" id="{B9765B89-3A9F-3ADD-9765-FE746768FCFA}"/>
                </a:ext>
              </a:extLst>
            </p:cNvPr>
            <p:cNvSpPr txBox="1"/>
            <p:nvPr/>
          </p:nvSpPr>
          <p:spPr>
            <a:xfrm>
              <a:off x="1896534" y="1634066"/>
              <a:ext cx="5291666" cy="92333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vi-VN" dirty="0">
                  <a:latin typeface="Arial"/>
                  <a:cs typeface="Arial"/>
                </a:rPr>
                <a:t>                  T(0) = 0, T(1) = 1, T(2) = 2</a:t>
              </a:r>
            </a:p>
            <a:p>
              <a:pPr marL="285750" indent="-285750">
                <a:buFont typeface="Wingdings"/>
                <a:buChar char="v"/>
              </a:pPr>
              <a:endParaRPr lang="vi-VN" dirty="0">
                <a:latin typeface="Arial"/>
                <a:cs typeface="Arial"/>
              </a:endParaRPr>
            </a:p>
            <a:p>
              <a:r>
                <a:rPr lang="vi-VN" dirty="0">
                  <a:latin typeface="Arial"/>
                  <a:cs typeface="Arial"/>
                </a:rPr>
                <a:t>                  T(n) = 5T(n-1) - 8T(n-2) + 4T(n-3)</a:t>
              </a:r>
            </a:p>
          </p:txBody>
        </p:sp>
        <p:sp>
          <p:nvSpPr>
            <p:cNvPr id="8" name="Left Brace 3">
              <a:extLst>
                <a:ext uri="{FF2B5EF4-FFF2-40B4-BE49-F238E27FC236}">
                  <a16:creationId xmlns:a16="http://schemas.microsoft.com/office/drawing/2014/main" id="{A60BAC6D-0AFC-C826-6106-BBCC24FBFC4C}"/>
                </a:ext>
              </a:extLst>
            </p:cNvPr>
            <p:cNvSpPr/>
            <p:nvPr/>
          </p:nvSpPr>
          <p:spPr>
            <a:xfrm>
              <a:off x="2792726" y="1711594"/>
              <a:ext cx="213283" cy="693454"/>
            </a:xfrm>
            <a:prstGeom prst="leftBrac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84280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0400" y="277684"/>
            <a:ext cx="8921600" cy="709200"/>
          </a:xfrm>
        </p:spPr>
        <p:txBody>
          <a:bodyPr/>
          <a:lstStyle/>
          <a:p>
            <a:pPr algn="ctr">
              <a:lnSpc>
                <a:spcPct val="114999"/>
              </a:lnSpc>
            </a:pP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 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 dirty="0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83BF3EC-ED49-75CA-E9A4-30BCCD2D05EC}"/>
              </a:ext>
            </a:extLst>
          </p:cNvPr>
          <p:cNvGrpSpPr/>
          <p:nvPr/>
        </p:nvGrpSpPr>
        <p:grpSpPr>
          <a:xfrm>
            <a:off x="2402070" y="2769877"/>
            <a:ext cx="4998158" cy="2424262"/>
            <a:chOff x="2402070" y="2769877"/>
            <a:chExt cx="4998158" cy="242426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968504B-E88C-4722-2DC3-499CD41334A4}"/>
                    </a:ext>
                  </a:extLst>
                </p:cNvPr>
                <p:cNvSpPr txBox="1"/>
                <p:nvPr/>
              </p:nvSpPr>
              <p:spPr>
                <a:xfrm>
                  <a:off x="2983342" y="3221891"/>
                  <a:ext cx="3731086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5∗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−8∗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+4∗</m:t>
                      </m:r>
                    </m:oMath>
                  </a14:m>
                  <a:r>
                    <a:rPr lang="en-US"/>
                    <a:t>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−3</m:t>
                          </m:r>
                        </m:sup>
                      </m:sSup>
                    </m:oMath>
                  </a14:m>
                  <a:endParaRPr lang="en-US"/>
                </a:p>
              </p:txBody>
            </p:sp>
          </mc:Choice>
          <mc:Fallback xmlns=""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2968504B-E88C-4722-2DC3-499CD41334A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83342" y="3221891"/>
                  <a:ext cx="3731086" cy="276999"/>
                </a:xfrm>
                <a:prstGeom prst="rect">
                  <a:avLst/>
                </a:prstGeom>
                <a:blipFill>
                  <a:blip r:embed="rId2"/>
                  <a:stretch>
                    <a:fillRect l="-2124" t="-2222" r="-327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2B5A33A4-C04A-F1D7-A797-455B7CF53C11}"/>
                    </a:ext>
                  </a:extLst>
                </p:cNvPr>
                <p:cNvSpPr txBox="1"/>
                <p:nvPr/>
              </p:nvSpPr>
              <p:spPr>
                <a:xfrm>
                  <a:off x="2402070" y="2769877"/>
                  <a:ext cx="1754063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err="1"/>
                    <a:t>Đặt</a:t>
                  </a:r>
                  <a:r>
                    <a:rPr lang="en-US"/>
                    <a:t> T(n)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a14:m>
                  <a:endParaRPr lang="en-US"/>
                </a:p>
              </p:txBody>
            </p:sp>
          </mc:Choice>
          <mc:Fallback xmlns=""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2B5A33A4-C04A-F1D7-A797-455B7CF53C1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02070" y="2769877"/>
                  <a:ext cx="1754063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2778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A6256AFA-23E0-A78F-3F23-6F6606F38675}"/>
                    </a:ext>
                  </a:extLst>
                </p:cNvPr>
                <p:cNvSpPr txBox="1"/>
                <p:nvPr/>
              </p:nvSpPr>
              <p:spPr>
                <a:xfrm>
                  <a:off x="2907142" y="3618886"/>
                  <a:ext cx="2579937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5∗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−8∗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+4</m:t>
                        </m:r>
                      </m:oMath>
                    </m:oMathPara>
                  </a14:m>
                  <a:endParaRPr lang="en-US"/>
                </a:p>
              </p:txBody>
            </p:sp>
          </mc:Choice>
          <mc:Fallback xmlns="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A6256AFA-23E0-A78F-3F23-6F6606F3867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907142" y="3618886"/>
                  <a:ext cx="2579937" cy="276999"/>
                </a:xfrm>
                <a:prstGeom prst="rect">
                  <a:avLst/>
                </a:prstGeom>
                <a:blipFill>
                  <a:blip r:embed="rId4"/>
                  <a:stretch>
                    <a:fillRect l="-1655" t="-2222" r="-1418" b="-1111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1B2BA72-ED2A-D033-CB0C-8D8F32644036}"/>
                </a:ext>
              </a:extLst>
            </p:cNvPr>
            <p:cNvSpPr txBox="1"/>
            <p:nvPr/>
          </p:nvSpPr>
          <p:spPr>
            <a:xfrm>
              <a:off x="2441476" y="3981847"/>
              <a:ext cx="49587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Giải hệ </a:t>
              </a:r>
              <a:r>
                <a:rPr lang="en-US" err="1"/>
                <a:t>phương</a:t>
              </a:r>
              <a:r>
                <a:rPr lang="en-US"/>
                <a:t> </a:t>
              </a:r>
              <a:r>
                <a:rPr lang="en-US" err="1"/>
                <a:t>trình</a:t>
              </a:r>
              <a:r>
                <a:rPr lang="en-US"/>
                <a:t> được nghiệm </a:t>
              </a:r>
              <a:r>
                <a:rPr lang="en-US" err="1"/>
                <a:t>đơn</a:t>
              </a:r>
              <a:r>
                <a:rPr lang="en-US"/>
                <a:t> X=1 và nghiệm </a:t>
              </a:r>
              <a:r>
                <a:rPr lang="en-US" err="1"/>
                <a:t>kép</a:t>
              </a:r>
              <a:r>
                <a:rPr lang="en-US"/>
                <a:t> X=2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6FC0878-2C6D-5B7A-F0CB-C5081B2666DE}"/>
                    </a:ext>
                  </a:extLst>
                </p:cNvPr>
                <p:cNvSpPr txBox="1"/>
                <p:nvPr/>
              </p:nvSpPr>
              <p:spPr>
                <a:xfrm>
                  <a:off x="2419620" y="4824807"/>
                  <a:ext cx="396455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/>
                    <a:t>T(n) =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∗1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∗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a14:m>
                  <a:endParaRPr lang="en-US"/>
                </a:p>
              </p:txBody>
            </p:sp>
          </mc:Choice>
          <mc:Fallback xmlns="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6FC0878-2C6D-5B7A-F0CB-C5081B2666D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19620" y="4824807"/>
                  <a:ext cx="3964555" cy="369332"/>
                </a:xfrm>
                <a:prstGeom prst="rect">
                  <a:avLst/>
                </a:prstGeom>
                <a:blipFill>
                  <a:blip r:embed="rId5"/>
                  <a:stretch>
                    <a:fillRect l="-1385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6E32CC6-A7C1-BC65-2A17-152999B6CCED}"/>
              </a:ext>
            </a:extLst>
          </p:cNvPr>
          <p:cNvGrpSpPr/>
          <p:nvPr/>
        </p:nvGrpSpPr>
        <p:grpSpPr>
          <a:xfrm>
            <a:off x="1727199" y="1371600"/>
            <a:ext cx="5461001" cy="1185796"/>
            <a:chOff x="1727199" y="1371600"/>
            <a:chExt cx="5461001" cy="1185796"/>
          </a:xfrm>
        </p:grpSpPr>
        <p:sp>
          <p:nvSpPr>
            <p:cNvPr id="10" name="Hộp Văn bản 9">
              <a:extLst>
                <a:ext uri="{FF2B5EF4-FFF2-40B4-BE49-F238E27FC236}">
                  <a16:creationId xmlns:a16="http://schemas.microsoft.com/office/drawing/2014/main" id="{49478D9E-A816-4DA8-35C4-069500739ECF}"/>
                </a:ext>
              </a:extLst>
            </p:cNvPr>
            <p:cNvSpPr txBox="1"/>
            <p:nvPr/>
          </p:nvSpPr>
          <p:spPr>
            <a:xfrm>
              <a:off x="1727199" y="1371600"/>
              <a:ext cx="16933" cy="8466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endParaRPr lang="vi-VN"/>
            </a:p>
          </p:txBody>
        </p:sp>
        <p:sp>
          <p:nvSpPr>
            <p:cNvPr id="14" name="Hộp Văn bản 13">
              <a:extLst>
                <a:ext uri="{FF2B5EF4-FFF2-40B4-BE49-F238E27FC236}">
                  <a16:creationId xmlns:a16="http://schemas.microsoft.com/office/drawing/2014/main" id="{59D85857-3CCC-FB17-1D67-981A509DCB46}"/>
                </a:ext>
              </a:extLst>
            </p:cNvPr>
            <p:cNvSpPr txBox="1"/>
            <p:nvPr/>
          </p:nvSpPr>
          <p:spPr>
            <a:xfrm>
              <a:off x="1896534" y="1634066"/>
              <a:ext cx="5291666" cy="923330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vi-VN" dirty="0">
                  <a:latin typeface="Arial"/>
                  <a:cs typeface="Arial"/>
                </a:rPr>
                <a:t>                  T(0) = 0, T(1) = 1, T(2) = 2</a:t>
              </a:r>
            </a:p>
            <a:p>
              <a:pPr marL="285750" indent="-285750">
                <a:buFont typeface="Wingdings"/>
                <a:buChar char="v"/>
              </a:pPr>
              <a:endParaRPr lang="vi-VN" dirty="0">
                <a:latin typeface="Arial"/>
                <a:cs typeface="Arial"/>
              </a:endParaRPr>
            </a:p>
            <a:p>
              <a:r>
                <a:rPr lang="vi-VN" dirty="0">
                  <a:latin typeface="Arial"/>
                  <a:cs typeface="Arial"/>
                </a:rPr>
                <a:t>                  T(n) = 5T(n-1) - 8T(n-2) + 4T(n-3)</a:t>
              </a:r>
            </a:p>
          </p:txBody>
        </p:sp>
        <p:sp>
          <p:nvSpPr>
            <p:cNvPr id="16" name="Left Brace 3">
              <a:extLst>
                <a:ext uri="{FF2B5EF4-FFF2-40B4-BE49-F238E27FC236}">
                  <a16:creationId xmlns:a16="http://schemas.microsoft.com/office/drawing/2014/main" id="{8CAA37C3-0F73-266B-9FE3-1EF5A81D8CBC}"/>
                </a:ext>
              </a:extLst>
            </p:cNvPr>
            <p:cNvSpPr/>
            <p:nvPr/>
          </p:nvSpPr>
          <p:spPr>
            <a:xfrm>
              <a:off x="2792726" y="1711594"/>
              <a:ext cx="213283" cy="693454"/>
            </a:xfrm>
            <a:prstGeom prst="leftBrac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7892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800" y="345417"/>
            <a:ext cx="8921600" cy="709200"/>
          </a:xfrm>
        </p:spPr>
        <p:txBody>
          <a:bodyPr/>
          <a:lstStyle/>
          <a:p>
            <a:pPr algn="ctr">
              <a:lnSpc>
                <a:spcPts val="4000"/>
              </a:lnSpc>
            </a:pP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Phương 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Phương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trình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đặc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err="1">
                <a:solidFill>
                  <a:srgbClr val="C55A11"/>
                </a:solidFill>
                <a:latin typeface="Arial"/>
                <a:cs typeface="Arial"/>
              </a:rPr>
              <a:t>trưng</a:t>
            </a: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 </a:t>
            </a:r>
            <a:br>
              <a:rPr lang="en-US" b="1">
                <a:solidFill>
                  <a:srgbClr val="C55A11"/>
                </a:solidFill>
                <a:latin typeface="Arial"/>
                <a:cs typeface="Arial"/>
              </a:rPr>
            </a:br>
            <a:r>
              <a:rPr lang="en-US" b="1">
                <a:solidFill>
                  <a:srgbClr val="C55A11"/>
                </a:solidFill>
                <a:latin typeface="Arial"/>
                <a:cs typeface="Arial"/>
              </a:rPr>
              <a:t>(Characteristic equation)</a:t>
            </a: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49478D9E-A816-4DA8-35C4-069500739ECF}"/>
              </a:ext>
            </a:extLst>
          </p:cNvPr>
          <p:cNvSpPr txBox="1"/>
          <p:nvPr/>
        </p:nvSpPr>
        <p:spPr>
          <a:xfrm>
            <a:off x="1879599" y="1439333"/>
            <a:ext cx="16933" cy="529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ts val="4000"/>
              </a:lnSpc>
            </a:pPr>
            <a:endParaRPr lang="vi-V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E11EAF9-8C86-2CCB-F498-C63E5AC80264}"/>
                  </a:ext>
                </a:extLst>
              </p:cNvPr>
              <p:cNvSpPr txBox="1"/>
              <p:nvPr/>
            </p:nvSpPr>
            <p:spPr>
              <a:xfrm>
                <a:off x="4295493" y="2295543"/>
                <a:ext cx="3892091" cy="4372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ts val="4000"/>
                  </a:lnSpc>
                </a:pPr>
                <a:r>
                  <a:rPr lang="en-US"/>
                  <a:t>T(0) = 0 </a:t>
                </a:r>
                <a:r>
                  <a:rPr lang="en-US" b="0"/>
                  <a:t>=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EE11EAF9-8C86-2CCB-F498-C63E5AC802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5493" y="2295543"/>
                <a:ext cx="3892091" cy="437236"/>
              </a:xfrm>
              <a:prstGeom prst="rect">
                <a:avLst/>
              </a:prstGeom>
              <a:blipFill>
                <a:blip r:embed="rId2"/>
                <a:stretch>
                  <a:fillRect l="-3762" r="-313" b="-33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3B0300D-F140-7964-E152-59038EA62364}"/>
                  </a:ext>
                </a:extLst>
              </p:cNvPr>
              <p:cNvSpPr txBox="1"/>
              <p:nvPr/>
            </p:nvSpPr>
            <p:spPr>
              <a:xfrm>
                <a:off x="4307291" y="2755514"/>
                <a:ext cx="3882217" cy="4372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ts val="4000"/>
                  </a:lnSpc>
                </a:pPr>
                <a:r>
                  <a:rPr lang="en-US"/>
                  <a:t>T(1) = 1 </a:t>
                </a:r>
                <a:r>
                  <a:rPr lang="en-US" b="0"/>
                  <a:t>=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3B0300D-F140-7964-E152-59038EA623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7291" y="2755514"/>
                <a:ext cx="3882217" cy="437236"/>
              </a:xfrm>
              <a:prstGeom prst="rect">
                <a:avLst/>
              </a:prstGeom>
              <a:blipFill>
                <a:blip r:embed="rId3"/>
                <a:stretch>
                  <a:fillRect l="-3774" r="-314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32A95EE-F6E6-5758-C785-300242C05071}"/>
                  </a:ext>
                </a:extLst>
              </p:cNvPr>
              <p:cNvSpPr txBox="1"/>
              <p:nvPr/>
            </p:nvSpPr>
            <p:spPr>
              <a:xfrm>
                <a:off x="4295493" y="3227999"/>
                <a:ext cx="3892091" cy="43723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ts val="4000"/>
                  </a:lnSpc>
                </a:pPr>
                <a:r>
                  <a:rPr lang="en-US"/>
                  <a:t>T(2) = 2 </a:t>
                </a:r>
                <a:r>
                  <a:rPr lang="en-US" b="0"/>
                  <a:t>=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 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32A95EE-F6E6-5758-C785-300242C050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5493" y="3227999"/>
                <a:ext cx="3892091" cy="437236"/>
              </a:xfrm>
              <a:prstGeom prst="rect">
                <a:avLst/>
              </a:prstGeom>
              <a:blipFill>
                <a:blip r:embed="rId4"/>
                <a:stretch>
                  <a:fillRect l="-3762" r="-313" b="-338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Left Brace 3">
            <a:extLst>
              <a:ext uri="{FF2B5EF4-FFF2-40B4-BE49-F238E27FC236}">
                <a16:creationId xmlns:a16="http://schemas.microsoft.com/office/drawing/2014/main" id="{628111BD-8632-D34A-B85A-314F922AD0B4}"/>
              </a:ext>
            </a:extLst>
          </p:cNvPr>
          <p:cNvSpPr/>
          <p:nvPr/>
        </p:nvSpPr>
        <p:spPr>
          <a:xfrm>
            <a:off x="3985142" y="2295542"/>
            <a:ext cx="182306" cy="1122219"/>
          </a:xfrm>
          <a:prstGeom prst="leftBrac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4000"/>
              </a:lnSpc>
            </a:pP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9E059AA-5C3E-2B83-E3EC-6324D304CB2C}"/>
                  </a:ext>
                </a:extLst>
              </p:cNvPr>
              <p:cNvSpPr txBox="1"/>
              <p:nvPr/>
            </p:nvSpPr>
            <p:spPr>
              <a:xfrm>
                <a:off x="1482800" y="3833398"/>
                <a:ext cx="8096596" cy="20685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4000"/>
                  </a:lnSpc>
                </a:pPr>
                <a:r>
                  <a:rPr lang="en-US" dirty="0"/>
                  <a:t>=&gt;	a = -2; b = 2; c= -1/2</a:t>
                </a:r>
              </a:p>
              <a:p>
                <a:pPr>
                  <a:lnSpc>
                    <a:spcPts val="4000"/>
                  </a:lnSpc>
                </a:pPr>
                <a:r>
                  <a:rPr lang="en-US" dirty="0"/>
                  <a:t>	T(n) = -2 + 2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en-US" b="0" dirty="0"/>
              </a:p>
              <a:p>
                <a:pPr>
                  <a:lnSpc>
                    <a:spcPts val="4000"/>
                  </a:lnSpc>
                </a:pPr>
                <a:r>
                  <a:rPr lang="en-US" dirty="0"/>
                  <a:t>	       =  2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 − 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∗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−2</m:t>
                    </m:r>
                  </m:oMath>
                </a14:m>
                <a:endParaRPr lang="en-US" dirty="0"/>
              </a:p>
              <a:p>
                <a:pPr>
                  <a:lnSpc>
                    <a:spcPts val="4000"/>
                  </a:lnSpc>
                </a:pPr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9E059AA-5C3E-2B83-E3EC-6324D304CB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2800" y="3833398"/>
                <a:ext cx="8096596" cy="2068515"/>
              </a:xfrm>
              <a:prstGeom prst="rect">
                <a:avLst/>
              </a:prstGeom>
              <a:blipFill>
                <a:blip r:embed="rId5"/>
                <a:stretch>
                  <a:fillRect l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768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800" y="345417"/>
            <a:ext cx="8921600" cy="709200"/>
          </a:xfrm>
        </p:spPr>
        <p:txBody>
          <a:bodyPr/>
          <a:lstStyle/>
          <a:p>
            <a:pPr algn="ctr">
              <a:lnSpc>
                <a:spcPts val="4000"/>
              </a:lnSpc>
            </a:pP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 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Định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lý Master</a:t>
            </a:r>
            <a:br>
              <a:rPr lang="en-US" b="1" dirty="0">
                <a:solidFill>
                  <a:srgbClr val="C55A11"/>
                </a:solidFill>
                <a:latin typeface="Arial"/>
                <a:cs typeface="Arial"/>
              </a:rPr>
            </a:br>
            <a:endParaRPr lang="en-US" b="1" dirty="0">
              <a:solidFill>
                <a:srgbClr val="C55A11"/>
              </a:solidFill>
              <a:latin typeface="Arial"/>
              <a:cs typeface="Arial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49478D9E-A816-4DA8-35C4-069500739ECF}"/>
              </a:ext>
            </a:extLst>
          </p:cNvPr>
          <p:cNvSpPr txBox="1"/>
          <p:nvPr/>
        </p:nvSpPr>
        <p:spPr>
          <a:xfrm>
            <a:off x="1879599" y="1439333"/>
            <a:ext cx="16933" cy="529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ts val="4000"/>
              </a:lnSpc>
            </a:pPr>
            <a:endParaRPr lang="vi-VN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DFC6D7-C762-99D1-AD76-8B70A53F349E}"/>
                  </a:ext>
                </a:extLst>
              </p:cNvPr>
              <p:cNvSpPr txBox="1"/>
              <p:nvPr/>
            </p:nvSpPr>
            <p:spPr>
              <a:xfrm>
                <a:off x="3237390" y="2201662"/>
                <a:ext cx="5717219" cy="28746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Xử lý </a:t>
                </a:r>
                <a:r>
                  <a:rPr lang="en-US" dirty="0" err="1"/>
                  <a:t>cho</a:t>
                </a:r>
                <a:r>
                  <a:rPr lang="en-US" dirty="0"/>
                  <a:t> </a:t>
                </a:r>
                <a:r>
                  <a:rPr lang="en-US" dirty="0" err="1"/>
                  <a:t>phương</a:t>
                </a:r>
                <a:r>
                  <a:rPr lang="en-US" dirty="0"/>
                  <a:t> </a:t>
                </a:r>
                <a:r>
                  <a:rPr lang="en-US" dirty="0" err="1"/>
                  <a:t>trình</a:t>
                </a:r>
                <a:r>
                  <a:rPr lang="en-US" dirty="0"/>
                  <a:t> có </a:t>
                </a:r>
                <a:r>
                  <a:rPr lang="en-US" dirty="0" err="1"/>
                  <a:t>dạng</a:t>
                </a:r>
                <a:r>
                  <a:rPr lang="en-US" dirty="0"/>
                  <a:t> T(n) = </a:t>
                </a:r>
                <a:r>
                  <a:rPr lang="en-US" dirty="0" err="1"/>
                  <a:t>aT</a:t>
                </a:r>
                <a:r>
                  <a:rPr lang="en-US" dirty="0"/>
                  <a:t>(n/b) + f(n)</a:t>
                </a:r>
              </a:p>
              <a:p>
                <a:endParaRPr lang="en-US" dirty="0"/>
              </a:p>
              <a:p>
                <a:r>
                  <a:rPr lang="en-US" dirty="0"/>
                  <a:t>B1: </a:t>
                </a:r>
                <a:r>
                  <a:rPr lang="en-US" dirty="0" err="1"/>
                  <a:t>Xác</a:t>
                </a:r>
                <a:r>
                  <a:rPr lang="en-US" dirty="0"/>
                  <a:t> </a:t>
                </a:r>
                <a:r>
                  <a:rPr lang="en-US" dirty="0" err="1"/>
                  <a:t>định</a:t>
                </a:r>
                <a:r>
                  <a:rPr lang="en-US" dirty="0"/>
                  <a:t> </a:t>
                </a:r>
                <a:r>
                  <a:rPr lang="en-US" dirty="0" err="1"/>
                  <a:t>độ</a:t>
                </a:r>
                <a:r>
                  <a:rPr lang="en-US" dirty="0"/>
                  <a:t> </a:t>
                </a:r>
                <a:r>
                  <a:rPr lang="en-US" dirty="0" err="1"/>
                  <a:t>phức</a:t>
                </a:r>
                <a:r>
                  <a:rPr lang="en-US" dirty="0"/>
                  <a:t> </a:t>
                </a:r>
                <a:r>
                  <a:rPr lang="en-US" dirty="0" err="1"/>
                  <a:t>tạp</a:t>
                </a:r>
                <a:r>
                  <a:rPr lang="en-US" dirty="0"/>
                  <a:t> của f(n) dưới </a:t>
                </a:r>
                <a:r>
                  <a:rPr lang="en-US" dirty="0" err="1"/>
                  <a:t>dạng</a:t>
                </a:r>
                <a:r>
                  <a:rPr lang="en-US" dirty="0"/>
                  <a:t>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*</a:t>
                </a:r>
              </a:p>
              <a:p>
                <a:endParaRPr lang="en-US" dirty="0"/>
              </a:p>
              <a:p>
                <a:r>
                  <a:rPr lang="en-US" dirty="0"/>
                  <a:t>B2: Ba tình </a:t>
                </a:r>
                <a:r>
                  <a:rPr lang="en-US" dirty="0" err="1"/>
                  <a:t>huống</a:t>
                </a:r>
                <a:r>
                  <a:rPr lang="en-US" dirty="0"/>
                  <a:t> có thể </a:t>
                </a:r>
                <a:r>
                  <a:rPr lang="en-US" dirty="0" err="1"/>
                  <a:t>xảy</a:t>
                </a:r>
                <a:r>
                  <a:rPr lang="en-US" dirty="0"/>
                  <a:t> </a:t>
                </a:r>
                <a:r>
                  <a:rPr lang="en-US" dirty="0" err="1"/>
                  <a:t>ra</a:t>
                </a:r>
                <a:r>
                  <a:rPr lang="en-US" dirty="0"/>
                  <a:t>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 &lt;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𝐿𝑜𝑔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=&gt; T(n) = </a:t>
                </a:r>
                <a:r>
                  <a:rPr lang="el-GR" dirty="0"/>
                  <a:t>ϴ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func>
                          <m:func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 ==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𝐿𝑜𝑔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=&gt; T(n) = </a:t>
                </a:r>
                <a:r>
                  <a:rPr lang="el-GR" dirty="0"/>
                  <a:t>ϴ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b="0" i="0" smtClean="0">
                        <a:latin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log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 &gt;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𝐿𝑜𝑔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=&gt; T(n) = </a:t>
                </a:r>
                <a:r>
                  <a:rPr lang="el-GR" dirty="0"/>
                  <a:t>ϴ</a:t>
                </a:r>
                <a:r>
                  <a:rPr lang="en-US" dirty="0"/>
                  <a:t>(f(n)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DFC6D7-C762-99D1-AD76-8B70A53F34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7390" y="2201662"/>
                <a:ext cx="5717219" cy="2874633"/>
              </a:xfrm>
              <a:prstGeom prst="rect">
                <a:avLst/>
              </a:prstGeom>
              <a:blipFill>
                <a:blip r:embed="rId2"/>
                <a:stretch>
                  <a:fillRect l="-853" t="-1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EB8F920-4C46-1984-354B-B3EAEA1E19CE}"/>
                  </a:ext>
                </a:extLst>
              </p:cNvPr>
              <p:cNvSpPr txBox="1"/>
              <p:nvPr/>
            </p:nvSpPr>
            <p:spPr>
              <a:xfrm>
                <a:off x="2195670" y="6029822"/>
                <a:ext cx="8208730" cy="482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i="1" dirty="0"/>
                  <a:t>Nếu </a:t>
                </a:r>
                <a:r>
                  <a:rPr lang="en-US" sz="1600" i="1" dirty="0" err="1"/>
                  <a:t>không</a:t>
                </a:r>
                <a:r>
                  <a:rPr lang="en-US" sz="1600" i="1" dirty="0"/>
                  <a:t> thể phân tích f(n) </a:t>
                </a:r>
                <a:r>
                  <a:rPr lang="en-US" sz="1600" i="1" dirty="0" err="1"/>
                  <a:t>ra</a:t>
                </a:r>
                <a:r>
                  <a:rPr lang="en-US" sz="1600" i="1" dirty="0"/>
                  <a:t>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p>
                    </m:sSup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) </m:t>
                    </m:r>
                    <m:d>
                      <m:dPr>
                        <m:ctrlPr>
                          <a:rPr lang="en-U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𝑉𝐷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: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𝐿𝑜𝑔</m:t>
                            </m:r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</m:d>
                          </m:den>
                        </m:f>
                      </m:e>
                    </m:d>
                  </m:oMath>
                </a14:m>
                <a:r>
                  <a:rPr lang="en-US" sz="1600" i="1" dirty="0"/>
                  <a:t> thì </a:t>
                </a:r>
                <a:r>
                  <a:rPr lang="en-US" sz="1600" i="1" dirty="0" err="1"/>
                  <a:t>không</a:t>
                </a:r>
                <a:r>
                  <a:rPr lang="en-US" sz="1600" i="1" dirty="0"/>
                  <a:t> thể </a:t>
                </a:r>
                <a:r>
                  <a:rPr lang="en-US" sz="1600" i="1" dirty="0" err="1"/>
                  <a:t>sử</a:t>
                </a:r>
                <a:r>
                  <a:rPr lang="en-US" sz="1600" i="1" dirty="0"/>
                  <a:t> </a:t>
                </a:r>
                <a:r>
                  <a:rPr lang="en-US" sz="1600" i="1" dirty="0" err="1"/>
                  <a:t>dụng</a:t>
                </a:r>
                <a:r>
                  <a:rPr lang="en-US" sz="1600" i="1" dirty="0"/>
                  <a:t> pp này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EB8F920-4C46-1984-354B-B3EAEA1E19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5670" y="6029822"/>
                <a:ext cx="8208730" cy="482761"/>
              </a:xfrm>
              <a:prstGeom prst="rect">
                <a:avLst/>
              </a:prstGeom>
              <a:blipFill>
                <a:blip r:embed="rId3"/>
                <a:stretch>
                  <a:fillRect l="-371" b="-37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0999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C296C50-0B68-2765-3447-1CC8F7B8A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2800" y="345417"/>
            <a:ext cx="8921600" cy="709200"/>
          </a:xfrm>
        </p:spPr>
        <p:txBody>
          <a:bodyPr/>
          <a:lstStyle/>
          <a:p>
            <a:pPr algn="ctr">
              <a:lnSpc>
                <a:spcPts val="4000"/>
              </a:lnSpc>
            </a:pP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Phương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 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pháp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</a:t>
            </a:r>
            <a:r>
              <a:rPr lang="en-US" b="1" dirty="0" err="1">
                <a:solidFill>
                  <a:srgbClr val="C55A11"/>
                </a:solidFill>
                <a:latin typeface="Arial"/>
                <a:cs typeface="Arial"/>
              </a:rPr>
              <a:t>Định</a:t>
            </a:r>
            <a:r>
              <a:rPr lang="en-US" b="1" dirty="0">
                <a:solidFill>
                  <a:srgbClr val="C55A11"/>
                </a:solidFill>
                <a:latin typeface="Arial"/>
                <a:cs typeface="Arial"/>
              </a:rPr>
              <a:t> lý Master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D681DA-43C7-6529-4EC8-8AF83655C82C}"/>
              </a:ext>
            </a:extLst>
          </p:cNvPr>
          <p:cNvGrpSpPr/>
          <p:nvPr/>
        </p:nvGrpSpPr>
        <p:grpSpPr>
          <a:xfrm>
            <a:off x="2720533" y="1440635"/>
            <a:ext cx="6446133" cy="1988365"/>
            <a:chOff x="2720533" y="1440635"/>
            <a:chExt cx="6446133" cy="1988365"/>
          </a:xfrm>
        </p:grpSpPr>
        <p:sp>
          <p:nvSpPr>
            <p:cNvPr id="4" name="Hộp Văn bản 6">
              <a:extLst>
                <a:ext uri="{FF2B5EF4-FFF2-40B4-BE49-F238E27FC236}">
                  <a16:creationId xmlns:a16="http://schemas.microsoft.com/office/drawing/2014/main" id="{83E725E0-81C0-0969-114C-B84259E6AE34}"/>
                </a:ext>
              </a:extLst>
            </p:cNvPr>
            <p:cNvSpPr txBox="1"/>
            <p:nvPr/>
          </p:nvSpPr>
          <p:spPr>
            <a:xfrm>
              <a:off x="2720533" y="1440635"/>
              <a:ext cx="6446133" cy="19883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>
                <a:lnSpc>
                  <a:spcPts val="2500"/>
                </a:lnSpc>
              </a:pPr>
              <a:endParaRPr lang="vi-VN" sz="2800" b="1" dirty="0">
                <a:latin typeface="Times New Roman"/>
                <a:cs typeface="Arial"/>
              </a:endParaRPr>
            </a:p>
            <a:p>
              <a:pPr>
                <a:lnSpc>
                  <a:spcPts val="2500"/>
                </a:lnSpc>
              </a:pPr>
              <a:r>
                <a:rPr lang="vi-VN" sz="2800" b="1" dirty="0">
                  <a:latin typeface="Times New Roman"/>
                  <a:cs typeface="Arial"/>
                </a:rPr>
                <a:t>               1                            (n = 1)</a:t>
              </a:r>
            </a:p>
            <a:p>
              <a:pPr>
                <a:lnSpc>
                  <a:spcPts val="2500"/>
                </a:lnSpc>
              </a:pPr>
              <a:r>
                <a:rPr lang="vi-VN" sz="2800" b="1" dirty="0">
                  <a:latin typeface="Times New Roman"/>
                  <a:cs typeface="Arial"/>
                </a:rPr>
                <a:t>T(n) =</a:t>
              </a:r>
            </a:p>
            <a:p>
              <a:pPr>
                <a:lnSpc>
                  <a:spcPts val="2500"/>
                </a:lnSpc>
              </a:pPr>
              <a:r>
                <a:rPr lang="vi-VN" sz="2800" b="1" dirty="0">
                  <a:latin typeface="Times New Roman"/>
                  <a:cs typeface="Arial"/>
                </a:rPr>
                <a:t>               2T(n/2) + n           (n &gt; 1)</a:t>
              </a:r>
            </a:p>
            <a:p>
              <a:pPr>
                <a:lnSpc>
                  <a:spcPts val="2500"/>
                </a:lnSpc>
              </a:pPr>
              <a:endParaRPr lang="vi-VN" dirty="0">
                <a:latin typeface="Arial"/>
                <a:cs typeface="Arial"/>
              </a:endParaRPr>
            </a:p>
            <a:p>
              <a:pPr>
                <a:lnSpc>
                  <a:spcPts val="2500"/>
                </a:lnSpc>
              </a:pPr>
              <a:endParaRPr lang="vi-VN" dirty="0">
                <a:latin typeface="Arial"/>
                <a:cs typeface="Arial"/>
              </a:endParaRPr>
            </a:p>
          </p:txBody>
        </p:sp>
        <p:sp>
          <p:nvSpPr>
            <p:cNvPr id="5" name="Left Brace 3">
              <a:extLst>
                <a:ext uri="{FF2B5EF4-FFF2-40B4-BE49-F238E27FC236}">
                  <a16:creationId xmlns:a16="http://schemas.microsoft.com/office/drawing/2014/main" id="{8E8C2011-E020-166A-8319-E76F1DBEABDD}"/>
                </a:ext>
              </a:extLst>
            </p:cNvPr>
            <p:cNvSpPr/>
            <p:nvPr/>
          </p:nvSpPr>
          <p:spPr>
            <a:xfrm>
              <a:off x="3844977" y="1830138"/>
              <a:ext cx="213283" cy="693454"/>
            </a:xfrm>
            <a:prstGeom prst="leftBrac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4374F3F-031A-46B8-3904-FE7D21685B76}"/>
              </a:ext>
            </a:extLst>
          </p:cNvPr>
          <p:cNvSpPr txBox="1"/>
          <p:nvPr/>
        </p:nvSpPr>
        <p:spPr>
          <a:xfrm>
            <a:off x="1660124" y="3729840"/>
            <a:ext cx="9667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được a= 2, b= 2; 	f(n) = n → c=1</a:t>
            </a:r>
          </a:p>
          <a:p>
            <a:endParaRPr lang="en-US" dirty="0"/>
          </a:p>
          <a:p>
            <a:r>
              <a:rPr lang="en-US" dirty="0"/>
              <a:t>Vì c = Log 2 (2) = 1 nên ta có T(n) = </a:t>
            </a:r>
            <a:r>
              <a:rPr lang="el-GR" dirty="0"/>
              <a:t>ϴ</a:t>
            </a:r>
            <a:r>
              <a:rPr lang="en-US" dirty="0"/>
              <a:t>( n * </a:t>
            </a:r>
            <a:r>
              <a:rPr lang="en-US" dirty="0" err="1"/>
              <a:t>logn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516019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5ED6065-B888-C1C5-5095-AC1B7513DE69}"/>
              </a:ext>
            </a:extLst>
          </p:cNvPr>
          <p:cNvSpPr/>
          <p:nvPr/>
        </p:nvSpPr>
        <p:spPr>
          <a:xfrm>
            <a:off x="0" y="0"/>
            <a:ext cx="12275433" cy="6858000"/>
          </a:xfrm>
          <a:prstGeom prst="rect">
            <a:avLst/>
          </a:prstGeom>
          <a:solidFill>
            <a:srgbClr val="FFFFE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74E1A8-565A-6CC3-979A-3BBDABDB90F7}"/>
              </a:ext>
            </a:extLst>
          </p:cNvPr>
          <p:cNvSpPr txBox="1"/>
          <p:nvPr/>
        </p:nvSpPr>
        <p:spPr>
          <a:xfrm>
            <a:off x="2895600" y="806516"/>
            <a:ext cx="6400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rgbClr val="C55A1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Quiz time</a:t>
            </a:r>
          </a:p>
        </p:txBody>
      </p:sp>
      <p:grpSp>
        <p:nvGrpSpPr>
          <p:cNvPr id="14" name="Google Shape;538;p34">
            <a:extLst>
              <a:ext uri="{FF2B5EF4-FFF2-40B4-BE49-F238E27FC236}">
                <a16:creationId xmlns:a16="http://schemas.microsoft.com/office/drawing/2014/main" id="{DD65ABC4-4432-FCD3-6D89-1C0ECBA854F7}"/>
              </a:ext>
            </a:extLst>
          </p:cNvPr>
          <p:cNvGrpSpPr/>
          <p:nvPr/>
        </p:nvGrpSpPr>
        <p:grpSpPr>
          <a:xfrm>
            <a:off x="5440067" y="1974594"/>
            <a:ext cx="1019362" cy="2908812"/>
            <a:chOff x="7187969" y="2002069"/>
            <a:chExt cx="588158" cy="1916669"/>
          </a:xfrm>
        </p:grpSpPr>
        <p:sp>
          <p:nvSpPr>
            <p:cNvPr id="15" name="Google Shape;539;p34">
              <a:extLst>
                <a:ext uri="{FF2B5EF4-FFF2-40B4-BE49-F238E27FC236}">
                  <a16:creationId xmlns:a16="http://schemas.microsoft.com/office/drawing/2014/main" id="{088BA94C-DCEC-CF44-401F-E88E062DA0FC}"/>
                </a:ext>
              </a:extLst>
            </p:cNvPr>
            <p:cNvSpPr/>
            <p:nvPr/>
          </p:nvSpPr>
          <p:spPr>
            <a:xfrm rot="1556481">
              <a:off x="7332420" y="2112355"/>
              <a:ext cx="443707" cy="1593440"/>
            </a:xfrm>
            <a:prstGeom prst="roundRect">
              <a:avLst>
                <a:gd name="adj" fmla="val 16667"/>
              </a:avLst>
            </a:prstGeom>
            <a:solidFill>
              <a:srgbClr val="FDDC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Google Shape;540;p34">
              <a:extLst>
                <a:ext uri="{FF2B5EF4-FFF2-40B4-BE49-F238E27FC236}">
                  <a16:creationId xmlns:a16="http://schemas.microsoft.com/office/drawing/2014/main" id="{CC27FA85-84BC-8D76-9D61-FA57D42B8ED5}"/>
                </a:ext>
              </a:extLst>
            </p:cNvPr>
            <p:cNvSpPr/>
            <p:nvPr/>
          </p:nvSpPr>
          <p:spPr>
            <a:xfrm rot="1490441">
              <a:off x="7187969" y="2002069"/>
              <a:ext cx="483252" cy="1916669"/>
            </a:xfrm>
            <a:custGeom>
              <a:avLst/>
              <a:gdLst/>
              <a:ahLst/>
              <a:cxnLst/>
              <a:rect l="l" t="t" r="r" b="b"/>
              <a:pathLst>
                <a:path w="7779" h="30853" extrusionOk="0">
                  <a:moveTo>
                    <a:pt x="4291" y="275"/>
                  </a:moveTo>
                  <a:cubicBezTo>
                    <a:pt x="4338" y="275"/>
                    <a:pt x="4384" y="275"/>
                    <a:pt x="4430" y="276"/>
                  </a:cubicBezTo>
                  <a:cubicBezTo>
                    <a:pt x="5168" y="284"/>
                    <a:pt x="5850" y="317"/>
                    <a:pt x="6363" y="867"/>
                  </a:cubicBezTo>
                  <a:cubicBezTo>
                    <a:pt x="6956" y="1501"/>
                    <a:pt x="6591" y="2252"/>
                    <a:pt x="6645" y="3046"/>
                  </a:cubicBezTo>
                  <a:cubicBezTo>
                    <a:pt x="6054" y="2751"/>
                    <a:pt x="5289" y="2620"/>
                    <a:pt x="4757" y="2611"/>
                  </a:cubicBezTo>
                  <a:cubicBezTo>
                    <a:pt x="4680" y="2609"/>
                    <a:pt x="4595" y="2609"/>
                    <a:pt x="4501" y="2609"/>
                  </a:cubicBezTo>
                  <a:cubicBezTo>
                    <a:pt x="3809" y="2609"/>
                    <a:pt x="2691" y="2660"/>
                    <a:pt x="1915" y="2990"/>
                  </a:cubicBezTo>
                  <a:cubicBezTo>
                    <a:pt x="1907" y="2518"/>
                    <a:pt x="1803" y="1717"/>
                    <a:pt x="1995" y="1309"/>
                  </a:cubicBezTo>
                  <a:cubicBezTo>
                    <a:pt x="2423" y="394"/>
                    <a:pt x="3404" y="275"/>
                    <a:pt x="4291" y="275"/>
                  </a:cubicBezTo>
                  <a:close/>
                  <a:moveTo>
                    <a:pt x="4161" y="2888"/>
                  </a:moveTo>
                  <a:cubicBezTo>
                    <a:pt x="4382" y="2888"/>
                    <a:pt x="4581" y="2892"/>
                    <a:pt x="4742" y="2894"/>
                  </a:cubicBezTo>
                  <a:cubicBezTo>
                    <a:pt x="5772" y="2909"/>
                    <a:pt x="7676" y="3223"/>
                    <a:pt x="7141" y="4683"/>
                  </a:cubicBezTo>
                  <a:lnTo>
                    <a:pt x="7139" y="4683"/>
                  </a:lnTo>
                  <a:cubicBezTo>
                    <a:pt x="7091" y="4629"/>
                    <a:pt x="7044" y="4574"/>
                    <a:pt x="6993" y="4523"/>
                  </a:cubicBezTo>
                  <a:cubicBezTo>
                    <a:pt x="6444" y="3977"/>
                    <a:pt x="5789" y="3904"/>
                    <a:pt x="5085" y="3904"/>
                  </a:cubicBezTo>
                  <a:cubicBezTo>
                    <a:pt x="4881" y="3904"/>
                    <a:pt x="4673" y="3910"/>
                    <a:pt x="4462" y="3913"/>
                  </a:cubicBezTo>
                  <a:cubicBezTo>
                    <a:pt x="3875" y="3921"/>
                    <a:pt x="2187" y="4015"/>
                    <a:pt x="1327" y="4557"/>
                  </a:cubicBezTo>
                  <a:cubicBezTo>
                    <a:pt x="1028" y="3032"/>
                    <a:pt x="2929" y="2888"/>
                    <a:pt x="4161" y="2888"/>
                  </a:cubicBezTo>
                  <a:close/>
                  <a:moveTo>
                    <a:pt x="4245" y="4092"/>
                  </a:moveTo>
                  <a:cubicBezTo>
                    <a:pt x="6019" y="4092"/>
                    <a:pt x="7779" y="4716"/>
                    <a:pt x="7238" y="6025"/>
                  </a:cubicBezTo>
                  <a:cubicBezTo>
                    <a:pt x="7221" y="5999"/>
                    <a:pt x="7208" y="5974"/>
                    <a:pt x="7189" y="5948"/>
                  </a:cubicBezTo>
                  <a:cubicBezTo>
                    <a:pt x="6576" y="5180"/>
                    <a:pt x="5377" y="4984"/>
                    <a:pt x="4391" y="4984"/>
                  </a:cubicBezTo>
                  <a:cubicBezTo>
                    <a:pt x="4232" y="4984"/>
                    <a:pt x="4078" y="4990"/>
                    <a:pt x="3933" y="4998"/>
                  </a:cubicBezTo>
                  <a:cubicBezTo>
                    <a:pt x="3066" y="5049"/>
                    <a:pt x="1811" y="5201"/>
                    <a:pt x="1171" y="5894"/>
                  </a:cubicBezTo>
                  <a:cubicBezTo>
                    <a:pt x="692" y="4713"/>
                    <a:pt x="2475" y="4092"/>
                    <a:pt x="4245" y="4092"/>
                  </a:cubicBezTo>
                  <a:close/>
                  <a:moveTo>
                    <a:pt x="4332" y="5247"/>
                  </a:moveTo>
                  <a:cubicBezTo>
                    <a:pt x="4664" y="5247"/>
                    <a:pt x="4989" y="5275"/>
                    <a:pt x="5324" y="5338"/>
                  </a:cubicBezTo>
                  <a:cubicBezTo>
                    <a:pt x="5555" y="5366"/>
                    <a:pt x="5783" y="5422"/>
                    <a:pt x="6001" y="5502"/>
                  </a:cubicBezTo>
                  <a:cubicBezTo>
                    <a:pt x="6875" y="5712"/>
                    <a:pt x="7128" y="6379"/>
                    <a:pt x="6763" y="7497"/>
                  </a:cubicBezTo>
                  <a:lnTo>
                    <a:pt x="6763" y="7367"/>
                  </a:lnTo>
                  <a:cubicBezTo>
                    <a:pt x="6803" y="7325"/>
                    <a:pt x="6805" y="7260"/>
                    <a:pt x="6766" y="7215"/>
                  </a:cubicBezTo>
                  <a:cubicBezTo>
                    <a:pt x="6765" y="7214"/>
                    <a:pt x="6763" y="7212"/>
                    <a:pt x="6762" y="7210"/>
                  </a:cubicBezTo>
                  <a:cubicBezTo>
                    <a:pt x="6760" y="7167"/>
                    <a:pt x="6726" y="7132"/>
                    <a:pt x="6685" y="7128"/>
                  </a:cubicBezTo>
                  <a:cubicBezTo>
                    <a:pt x="6114" y="6482"/>
                    <a:pt x="5216" y="6226"/>
                    <a:pt x="4282" y="6226"/>
                  </a:cubicBezTo>
                  <a:cubicBezTo>
                    <a:pt x="3231" y="6226"/>
                    <a:pt x="2135" y="6551"/>
                    <a:pt x="1411" y="7010"/>
                  </a:cubicBezTo>
                  <a:cubicBezTo>
                    <a:pt x="1371" y="7032"/>
                    <a:pt x="1367" y="7088"/>
                    <a:pt x="1402" y="7118"/>
                  </a:cubicBezTo>
                  <a:cubicBezTo>
                    <a:pt x="1397" y="7126"/>
                    <a:pt x="1395" y="7136"/>
                    <a:pt x="1394" y="7144"/>
                  </a:cubicBezTo>
                  <a:cubicBezTo>
                    <a:pt x="1392" y="7183"/>
                    <a:pt x="1390" y="7223"/>
                    <a:pt x="1387" y="7263"/>
                  </a:cubicBezTo>
                  <a:cubicBezTo>
                    <a:pt x="1" y="6377"/>
                    <a:pt x="2148" y="5582"/>
                    <a:pt x="2533" y="5476"/>
                  </a:cubicBezTo>
                  <a:cubicBezTo>
                    <a:pt x="2991" y="5352"/>
                    <a:pt x="3462" y="5288"/>
                    <a:pt x="3936" y="5260"/>
                  </a:cubicBezTo>
                  <a:cubicBezTo>
                    <a:pt x="4070" y="5252"/>
                    <a:pt x="4201" y="5247"/>
                    <a:pt x="4332" y="5247"/>
                  </a:cubicBezTo>
                  <a:close/>
                  <a:moveTo>
                    <a:pt x="5318" y="6659"/>
                  </a:moveTo>
                  <a:lnTo>
                    <a:pt x="5318" y="6659"/>
                  </a:lnTo>
                  <a:cubicBezTo>
                    <a:pt x="5775" y="6785"/>
                    <a:pt x="6202" y="7000"/>
                    <a:pt x="6569" y="7344"/>
                  </a:cubicBezTo>
                  <a:cubicBezTo>
                    <a:pt x="6076" y="12556"/>
                    <a:pt x="6151" y="17879"/>
                    <a:pt x="6119" y="23112"/>
                  </a:cubicBezTo>
                  <a:cubicBezTo>
                    <a:pt x="6027" y="23053"/>
                    <a:pt x="5919" y="23026"/>
                    <a:pt x="5804" y="23026"/>
                  </a:cubicBezTo>
                  <a:cubicBezTo>
                    <a:pt x="5509" y="23026"/>
                    <a:pt x="5175" y="23204"/>
                    <a:pt x="4983" y="23458"/>
                  </a:cubicBezTo>
                  <a:cubicBezTo>
                    <a:pt x="5314" y="20779"/>
                    <a:pt x="5153" y="17983"/>
                    <a:pt x="5195" y="15288"/>
                  </a:cubicBezTo>
                  <a:cubicBezTo>
                    <a:pt x="5238" y="12414"/>
                    <a:pt x="5279" y="9542"/>
                    <a:pt x="5321" y="6670"/>
                  </a:cubicBezTo>
                  <a:cubicBezTo>
                    <a:pt x="5321" y="6665"/>
                    <a:pt x="5318" y="6662"/>
                    <a:pt x="5318" y="6659"/>
                  </a:cubicBezTo>
                  <a:close/>
                  <a:moveTo>
                    <a:pt x="3309" y="6598"/>
                  </a:moveTo>
                  <a:cubicBezTo>
                    <a:pt x="2804" y="12140"/>
                    <a:pt x="2318" y="17954"/>
                    <a:pt x="2846" y="23514"/>
                  </a:cubicBezTo>
                  <a:cubicBezTo>
                    <a:pt x="2633" y="23217"/>
                    <a:pt x="2283" y="23061"/>
                    <a:pt x="1929" y="23061"/>
                  </a:cubicBezTo>
                  <a:cubicBezTo>
                    <a:pt x="1654" y="23061"/>
                    <a:pt x="1377" y="23156"/>
                    <a:pt x="1161" y="23351"/>
                  </a:cubicBezTo>
                  <a:cubicBezTo>
                    <a:pt x="1164" y="23270"/>
                    <a:pt x="1167" y="23190"/>
                    <a:pt x="1171" y="23110"/>
                  </a:cubicBezTo>
                  <a:cubicBezTo>
                    <a:pt x="1178" y="23107"/>
                    <a:pt x="1186" y="23102"/>
                    <a:pt x="1193" y="23096"/>
                  </a:cubicBezTo>
                  <a:cubicBezTo>
                    <a:pt x="1467" y="22715"/>
                    <a:pt x="1730" y="22328"/>
                    <a:pt x="1996" y="21940"/>
                  </a:cubicBezTo>
                  <a:cubicBezTo>
                    <a:pt x="2021" y="21903"/>
                    <a:pt x="1987" y="21867"/>
                    <a:pt x="1953" y="21867"/>
                  </a:cubicBezTo>
                  <a:cubicBezTo>
                    <a:pt x="1938" y="21867"/>
                    <a:pt x="1924" y="21873"/>
                    <a:pt x="1913" y="21888"/>
                  </a:cubicBezTo>
                  <a:cubicBezTo>
                    <a:pt x="1665" y="22243"/>
                    <a:pt x="1416" y="22597"/>
                    <a:pt x="1175" y="22956"/>
                  </a:cubicBezTo>
                  <a:cubicBezTo>
                    <a:pt x="1185" y="22592"/>
                    <a:pt x="1198" y="22230"/>
                    <a:pt x="1209" y="21867"/>
                  </a:cubicBezTo>
                  <a:cubicBezTo>
                    <a:pt x="1379" y="21544"/>
                    <a:pt x="1548" y="21220"/>
                    <a:pt x="1711" y="20892"/>
                  </a:cubicBezTo>
                  <a:cubicBezTo>
                    <a:pt x="1726" y="20863"/>
                    <a:pt x="1701" y="20834"/>
                    <a:pt x="1676" y="20834"/>
                  </a:cubicBezTo>
                  <a:cubicBezTo>
                    <a:pt x="1665" y="20834"/>
                    <a:pt x="1654" y="20839"/>
                    <a:pt x="1647" y="20852"/>
                  </a:cubicBezTo>
                  <a:cubicBezTo>
                    <a:pt x="1499" y="21129"/>
                    <a:pt x="1357" y="21408"/>
                    <a:pt x="1215" y="21687"/>
                  </a:cubicBezTo>
                  <a:cubicBezTo>
                    <a:pt x="1228" y="21250"/>
                    <a:pt x="1242" y="20814"/>
                    <a:pt x="1258" y="20378"/>
                  </a:cubicBezTo>
                  <a:cubicBezTo>
                    <a:pt x="1494" y="19947"/>
                    <a:pt x="1755" y="19529"/>
                    <a:pt x="2039" y="19129"/>
                  </a:cubicBezTo>
                  <a:cubicBezTo>
                    <a:pt x="2063" y="19097"/>
                    <a:pt x="2033" y="19065"/>
                    <a:pt x="2002" y="19065"/>
                  </a:cubicBezTo>
                  <a:cubicBezTo>
                    <a:pt x="1989" y="19065"/>
                    <a:pt x="1977" y="19070"/>
                    <a:pt x="1967" y="19083"/>
                  </a:cubicBezTo>
                  <a:cubicBezTo>
                    <a:pt x="1706" y="19429"/>
                    <a:pt x="1470" y="19795"/>
                    <a:pt x="1265" y="20178"/>
                  </a:cubicBezTo>
                  <a:cubicBezTo>
                    <a:pt x="1279" y="19744"/>
                    <a:pt x="1295" y="19312"/>
                    <a:pt x="1309" y="18880"/>
                  </a:cubicBezTo>
                  <a:cubicBezTo>
                    <a:pt x="1526" y="18571"/>
                    <a:pt x="1717" y="18246"/>
                    <a:pt x="1881" y="17908"/>
                  </a:cubicBezTo>
                  <a:cubicBezTo>
                    <a:pt x="1897" y="17876"/>
                    <a:pt x="1869" y="17845"/>
                    <a:pt x="1843" y="17845"/>
                  </a:cubicBezTo>
                  <a:cubicBezTo>
                    <a:pt x="1832" y="17845"/>
                    <a:pt x="1821" y="17851"/>
                    <a:pt x="1814" y="17865"/>
                  </a:cubicBezTo>
                  <a:cubicBezTo>
                    <a:pt x="1665" y="18157"/>
                    <a:pt x="1497" y="18440"/>
                    <a:pt x="1316" y="18713"/>
                  </a:cubicBezTo>
                  <a:cubicBezTo>
                    <a:pt x="1327" y="18378"/>
                    <a:pt x="1338" y="18045"/>
                    <a:pt x="1349" y="17710"/>
                  </a:cubicBezTo>
                  <a:cubicBezTo>
                    <a:pt x="1556" y="17341"/>
                    <a:pt x="1755" y="16965"/>
                    <a:pt x="1944" y="16584"/>
                  </a:cubicBezTo>
                  <a:cubicBezTo>
                    <a:pt x="1959" y="16551"/>
                    <a:pt x="1932" y="16520"/>
                    <a:pt x="1905" y="16520"/>
                  </a:cubicBezTo>
                  <a:cubicBezTo>
                    <a:pt x="1893" y="16520"/>
                    <a:pt x="1882" y="16526"/>
                    <a:pt x="1873" y="16541"/>
                  </a:cubicBezTo>
                  <a:cubicBezTo>
                    <a:pt x="1695" y="16858"/>
                    <a:pt x="1521" y="17180"/>
                    <a:pt x="1355" y="17505"/>
                  </a:cubicBezTo>
                  <a:cubicBezTo>
                    <a:pt x="1371" y="17078"/>
                    <a:pt x="1384" y="16649"/>
                    <a:pt x="1398" y="16222"/>
                  </a:cubicBezTo>
                  <a:lnTo>
                    <a:pt x="1398" y="16220"/>
                  </a:lnTo>
                  <a:cubicBezTo>
                    <a:pt x="1402" y="16123"/>
                    <a:pt x="1403" y="16026"/>
                    <a:pt x="1406" y="15929"/>
                  </a:cubicBezTo>
                  <a:cubicBezTo>
                    <a:pt x="1472" y="15772"/>
                    <a:pt x="1609" y="15610"/>
                    <a:pt x="1674" y="15506"/>
                  </a:cubicBezTo>
                  <a:cubicBezTo>
                    <a:pt x="1789" y="15321"/>
                    <a:pt x="1897" y="15133"/>
                    <a:pt x="2007" y="14945"/>
                  </a:cubicBezTo>
                  <a:cubicBezTo>
                    <a:pt x="2021" y="14918"/>
                    <a:pt x="1999" y="14894"/>
                    <a:pt x="1977" y="14894"/>
                  </a:cubicBezTo>
                  <a:cubicBezTo>
                    <a:pt x="1967" y="14894"/>
                    <a:pt x="1957" y="14898"/>
                    <a:pt x="1950" y="14909"/>
                  </a:cubicBezTo>
                  <a:cubicBezTo>
                    <a:pt x="1767" y="15180"/>
                    <a:pt x="1583" y="15452"/>
                    <a:pt x="1413" y="15733"/>
                  </a:cubicBezTo>
                  <a:cubicBezTo>
                    <a:pt x="1429" y="15245"/>
                    <a:pt x="1443" y="14757"/>
                    <a:pt x="1457" y="14271"/>
                  </a:cubicBezTo>
                  <a:cubicBezTo>
                    <a:pt x="1606" y="13983"/>
                    <a:pt x="1783" y="13708"/>
                    <a:pt x="1983" y="13453"/>
                  </a:cubicBezTo>
                  <a:cubicBezTo>
                    <a:pt x="2008" y="13423"/>
                    <a:pt x="1979" y="13392"/>
                    <a:pt x="1948" y="13392"/>
                  </a:cubicBezTo>
                  <a:cubicBezTo>
                    <a:pt x="1936" y="13392"/>
                    <a:pt x="1923" y="13397"/>
                    <a:pt x="1913" y="13409"/>
                  </a:cubicBezTo>
                  <a:cubicBezTo>
                    <a:pt x="1741" y="13618"/>
                    <a:pt x="1590" y="13844"/>
                    <a:pt x="1462" y="14083"/>
                  </a:cubicBezTo>
                  <a:cubicBezTo>
                    <a:pt x="1475" y="13653"/>
                    <a:pt x="1486" y="13222"/>
                    <a:pt x="1496" y="12792"/>
                  </a:cubicBezTo>
                  <a:cubicBezTo>
                    <a:pt x="1725" y="12402"/>
                    <a:pt x="1948" y="12006"/>
                    <a:pt x="2163" y="11608"/>
                  </a:cubicBezTo>
                  <a:cubicBezTo>
                    <a:pt x="2185" y="11569"/>
                    <a:pt x="2151" y="11530"/>
                    <a:pt x="2118" y="11530"/>
                  </a:cubicBezTo>
                  <a:cubicBezTo>
                    <a:pt x="2104" y="11530"/>
                    <a:pt x="2090" y="11537"/>
                    <a:pt x="2081" y="11554"/>
                  </a:cubicBezTo>
                  <a:cubicBezTo>
                    <a:pt x="1881" y="11899"/>
                    <a:pt x="1688" y="12252"/>
                    <a:pt x="1500" y="12602"/>
                  </a:cubicBezTo>
                  <a:cubicBezTo>
                    <a:pt x="1510" y="12170"/>
                    <a:pt x="1515" y="11738"/>
                    <a:pt x="1523" y="11305"/>
                  </a:cubicBezTo>
                  <a:cubicBezTo>
                    <a:pt x="1739" y="10811"/>
                    <a:pt x="2047" y="10360"/>
                    <a:pt x="2428" y="9976"/>
                  </a:cubicBezTo>
                  <a:cubicBezTo>
                    <a:pt x="2462" y="9943"/>
                    <a:pt x="2431" y="9896"/>
                    <a:pt x="2396" y="9896"/>
                  </a:cubicBezTo>
                  <a:cubicBezTo>
                    <a:pt x="2386" y="9896"/>
                    <a:pt x="2375" y="9900"/>
                    <a:pt x="2366" y="9909"/>
                  </a:cubicBezTo>
                  <a:cubicBezTo>
                    <a:pt x="2006" y="10247"/>
                    <a:pt x="1719" y="10658"/>
                    <a:pt x="1526" y="11114"/>
                  </a:cubicBezTo>
                  <a:cubicBezTo>
                    <a:pt x="1534" y="10656"/>
                    <a:pt x="1539" y="10200"/>
                    <a:pt x="1543" y="9745"/>
                  </a:cubicBezTo>
                  <a:cubicBezTo>
                    <a:pt x="1795" y="9345"/>
                    <a:pt x="2042" y="8941"/>
                    <a:pt x="2283" y="8535"/>
                  </a:cubicBezTo>
                  <a:cubicBezTo>
                    <a:pt x="2303" y="8500"/>
                    <a:pt x="2274" y="8468"/>
                    <a:pt x="2244" y="8468"/>
                  </a:cubicBezTo>
                  <a:cubicBezTo>
                    <a:pt x="2231" y="8468"/>
                    <a:pt x="2219" y="8473"/>
                    <a:pt x="2210" y="8487"/>
                  </a:cubicBezTo>
                  <a:cubicBezTo>
                    <a:pt x="1975" y="8833"/>
                    <a:pt x="1755" y="9190"/>
                    <a:pt x="1547" y="9552"/>
                  </a:cubicBezTo>
                  <a:cubicBezTo>
                    <a:pt x="1550" y="9214"/>
                    <a:pt x="1547" y="8878"/>
                    <a:pt x="1548" y="8540"/>
                  </a:cubicBezTo>
                  <a:cubicBezTo>
                    <a:pt x="1738" y="8184"/>
                    <a:pt x="1947" y="7842"/>
                    <a:pt x="2175" y="7509"/>
                  </a:cubicBezTo>
                  <a:cubicBezTo>
                    <a:pt x="2194" y="7480"/>
                    <a:pt x="2169" y="7454"/>
                    <a:pt x="2142" y="7454"/>
                  </a:cubicBezTo>
                  <a:cubicBezTo>
                    <a:pt x="2131" y="7454"/>
                    <a:pt x="2120" y="7458"/>
                    <a:pt x="2111" y="7469"/>
                  </a:cubicBezTo>
                  <a:cubicBezTo>
                    <a:pt x="1894" y="7741"/>
                    <a:pt x="1706" y="8036"/>
                    <a:pt x="1550" y="8345"/>
                  </a:cubicBezTo>
                  <a:cubicBezTo>
                    <a:pt x="1550" y="8114"/>
                    <a:pt x="1550" y="7881"/>
                    <a:pt x="1551" y="7649"/>
                  </a:cubicBezTo>
                  <a:cubicBezTo>
                    <a:pt x="1630" y="7520"/>
                    <a:pt x="1730" y="7407"/>
                    <a:pt x="1848" y="7314"/>
                  </a:cubicBezTo>
                  <a:cubicBezTo>
                    <a:pt x="1888" y="7282"/>
                    <a:pt x="1852" y="7233"/>
                    <a:pt x="1811" y="7233"/>
                  </a:cubicBezTo>
                  <a:cubicBezTo>
                    <a:pt x="1801" y="7233"/>
                    <a:pt x="1791" y="7235"/>
                    <a:pt x="1781" y="7242"/>
                  </a:cubicBezTo>
                  <a:cubicBezTo>
                    <a:pt x="1693" y="7305"/>
                    <a:pt x="1615" y="7381"/>
                    <a:pt x="1551" y="7467"/>
                  </a:cubicBezTo>
                  <a:cubicBezTo>
                    <a:pt x="1551" y="7362"/>
                    <a:pt x="1553" y="7258"/>
                    <a:pt x="1551" y="7153"/>
                  </a:cubicBezTo>
                  <a:cubicBezTo>
                    <a:pt x="1551" y="7137"/>
                    <a:pt x="1547" y="7121"/>
                    <a:pt x="1537" y="7108"/>
                  </a:cubicBezTo>
                  <a:cubicBezTo>
                    <a:pt x="2076" y="6890"/>
                    <a:pt x="2685" y="6702"/>
                    <a:pt x="3309" y="6598"/>
                  </a:cubicBezTo>
                  <a:close/>
                  <a:moveTo>
                    <a:pt x="4226" y="6519"/>
                  </a:moveTo>
                  <a:cubicBezTo>
                    <a:pt x="4514" y="6519"/>
                    <a:pt x="4799" y="6544"/>
                    <a:pt x="5075" y="6598"/>
                  </a:cubicBezTo>
                  <a:cubicBezTo>
                    <a:pt x="5064" y="6618"/>
                    <a:pt x="5059" y="6638"/>
                    <a:pt x="5059" y="6659"/>
                  </a:cubicBezTo>
                  <a:cubicBezTo>
                    <a:pt x="4981" y="12182"/>
                    <a:pt x="5059" y="17734"/>
                    <a:pt x="4817" y="23252"/>
                  </a:cubicBezTo>
                  <a:cubicBezTo>
                    <a:pt x="4647" y="23029"/>
                    <a:pt x="4387" y="22870"/>
                    <a:pt x="4109" y="22843"/>
                  </a:cubicBezTo>
                  <a:cubicBezTo>
                    <a:pt x="4079" y="22839"/>
                    <a:pt x="4048" y="22838"/>
                    <a:pt x="4016" y="22838"/>
                  </a:cubicBezTo>
                  <a:cubicBezTo>
                    <a:pt x="3586" y="22838"/>
                    <a:pt x="3133" y="23128"/>
                    <a:pt x="2964" y="23529"/>
                  </a:cubicBezTo>
                  <a:cubicBezTo>
                    <a:pt x="3062" y="20728"/>
                    <a:pt x="2927" y="17916"/>
                    <a:pt x="3015" y="15113"/>
                  </a:cubicBezTo>
                  <a:cubicBezTo>
                    <a:pt x="3104" y="12272"/>
                    <a:pt x="3287" y="9439"/>
                    <a:pt x="3547" y="6610"/>
                  </a:cubicBezTo>
                  <a:cubicBezTo>
                    <a:pt x="3548" y="6595"/>
                    <a:pt x="3547" y="6579"/>
                    <a:pt x="3542" y="6563"/>
                  </a:cubicBezTo>
                  <a:cubicBezTo>
                    <a:pt x="3770" y="6535"/>
                    <a:pt x="3999" y="6519"/>
                    <a:pt x="4226" y="6519"/>
                  </a:cubicBezTo>
                  <a:close/>
                  <a:moveTo>
                    <a:pt x="3989" y="23118"/>
                  </a:moveTo>
                  <a:cubicBezTo>
                    <a:pt x="4019" y="23118"/>
                    <a:pt x="4048" y="23119"/>
                    <a:pt x="4078" y="23123"/>
                  </a:cubicBezTo>
                  <a:cubicBezTo>
                    <a:pt x="4583" y="23187"/>
                    <a:pt x="4722" y="23601"/>
                    <a:pt x="4733" y="24041"/>
                  </a:cubicBezTo>
                  <a:cubicBezTo>
                    <a:pt x="4734" y="24121"/>
                    <a:pt x="4796" y="24167"/>
                    <a:pt x="4858" y="24167"/>
                  </a:cubicBezTo>
                  <a:cubicBezTo>
                    <a:pt x="4904" y="24167"/>
                    <a:pt x="4950" y="24141"/>
                    <a:pt x="4972" y="24084"/>
                  </a:cubicBezTo>
                  <a:cubicBezTo>
                    <a:pt x="4978" y="24057"/>
                    <a:pt x="4984" y="24031"/>
                    <a:pt x="4989" y="24003"/>
                  </a:cubicBezTo>
                  <a:cubicBezTo>
                    <a:pt x="5007" y="23988"/>
                    <a:pt x="5015" y="23966"/>
                    <a:pt x="5013" y="23944"/>
                  </a:cubicBezTo>
                  <a:cubicBezTo>
                    <a:pt x="5008" y="23674"/>
                    <a:pt x="5255" y="23456"/>
                    <a:pt x="5490" y="23359"/>
                  </a:cubicBezTo>
                  <a:cubicBezTo>
                    <a:pt x="5570" y="23326"/>
                    <a:pt x="5642" y="23311"/>
                    <a:pt x="5710" y="23311"/>
                  </a:cubicBezTo>
                  <a:cubicBezTo>
                    <a:pt x="5847" y="23311"/>
                    <a:pt x="5965" y="23373"/>
                    <a:pt x="6089" y="23466"/>
                  </a:cubicBezTo>
                  <a:cubicBezTo>
                    <a:pt x="5695" y="24631"/>
                    <a:pt x="5295" y="25793"/>
                    <a:pt x="4871" y="26947"/>
                  </a:cubicBezTo>
                  <a:lnTo>
                    <a:pt x="4871" y="26945"/>
                  </a:lnTo>
                  <a:cubicBezTo>
                    <a:pt x="4808" y="27119"/>
                    <a:pt x="4720" y="27415"/>
                    <a:pt x="4616" y="27753"/>
                  </a:cubicBezTo>
                  <a:cubicBezTo>
                    <a:pt x="4364" y="27491"/>
                    <a:pt x="4006" y="27378"/>
                    <a:pt x="3638" y="27378"/>
                  </a:cubicBezTo>
                  <a:cubicBezTo>
                    <a:pt x="3214" y="27378"/>
                    <a:pt x="2777" y="27528"/>
                    <a:pt x="2473" y="27777"/>
                  </a:cubicBezTo>
                  <a:cubicBezTo>
                    <a:pt x="2353" y="27339"/>
                    <a:pt x="2259" y="26956"/>
                    <a:pt x="2199" y="26768"/>
                  </a:cubicBezTo>
                  <a:cubicBezTo>
                    <a:pt x="1862" y="25713"/>
                    <a:pt x="1550" y="24644"/>
                    <a:pt x="1155" y="23608"/>
                  </a:cubicBezTo>
                  <a:lnTo>
                    <a:pt x="1155" y="23592"/>
                  </a:lnTo>
                  <a:cubicBezTo>
                    <a:pt x="1367" y="23388"/>
                    <a:pt x="1610" y="23293"/>
                    <a:pt x="1845" y="23293"/>
                  </a:cubicBezTo>
                  <a:cubicBezTo>
                    <a:pt x="2230" y="23293"/>
                    <a:pt x="2595" y="23546"/>
                    <a:pt x="2775" y="23982"/>
                  </a:cubicBezTo>
                  <a:cubicBezTo>
                    <a:pt x="2796" y="24031"/>
                    <a:pt x="2837" y="24052"/>
                    <a:pt x="2880" y="24052"/>
                  </a:cubicBezTo>
                  <a:cubicBezTo>
                    <a:pt x="2940" y="24052"/>
                    <a:pt x="3004" y="24010"/>
                    <a:pt x="3018" y="23949"/>
                  </a:cubicBezTo>
                  <a:cubicBezTo>
                    <a:pt x="3043" y="23936"/>
                    <a:pt x="3061" y="23909"/>
                    <a:pt x="3062" y="23880"/>
                  </a:cubicBezTo>
                  <a:cubicBezTo>
                    <a:pt x="3102" y="23459"/>
                    <a:pt x="3574" y="23118"/>
                    <a:pt x="3989" y="23118"/>
                  </a:cubicBezTo>
                  <a:close/>
                  <a:moveTo>
                    <a:pt x="3485" y="27634"/>
                  </a:moveTo>
                  <a:cubicBezTo>
                    <a:pt x="3514" y="27634"/>
                    <a:pt x="3542" y="27635"/>
                    <a:pt x="3571" y="27637"/>
                  </a:cubicBezTo>
                  <a:cubicBezTo>
                    <a:pt x="3953" y="27657"/>
                    <a:pt x="4218" y="27830"/>
                    <a:pt x="4533" y="28016"/>
                  </a:cubicBezTo>
                  <a:cubicBezTo>
                    <a:pt x="4253" y="28902"/>
                    <a:pt x="3872" y="29940"/>
                    <a:pt x="3470" y="29952"/>
                  </a:cubicBezTo>
                  <a:cubicBezTo>
                    <a:pt x="3469" y="29953"/>
                    <a:pt x="3467" y="29953"/>
                    <a:pt x="3465" y="29953"/>
                  </a:cubicBezTo>
                  <a:cubicBezTo>
                    <a:pt x="3129" y="29953"/>
                    <a:pt x="2781" y="28886"/>
                    <a:pt x="2525" y="27963"/>
                  </a:cubicBezTo>
                  <a:cubicBezTo>
                    <a:pt x="2799" y="27750"/>
                    <a:pt x="3138" y="27634"/>
                    <a:pt x="3485" y="27634"/>
                  </a:cubicBezTo>
                  <a:close/>
                  <a:moveTo>
                    <a:pt x="4493" y="0"/>
                  </a:moveTo>
                  <a:cubicBezTo>
                    <a:pt x="4416" y="0"/>
                    <a:pt x="4342" y="1"/>
                    <a:pt x="4274" y="2"/>
                  </a:cubicBezTo>
                  <a:cubicBezTo>
                    <a:pt x="3576" y="11"/>
                    <a:pt x="2382" y="18"/>
                    <a:pt x="1928" y="655"/>
                  </a:cubicBezTo>
                  <a:cubicBezTo>
                    <a:pt x="1494" y="1261"/>
                    <a:pt x="1681" y="2356"/>
                    <a:pt x="1749" y="3047"/>
                  </a:cubicBezTo>
                  <a:cubicBezTo>
                    <a:pt x="1751" y="3054"/>
                    <a:pt x="1752" y="3060"/>
                    <a:pt x="1755" y="3065"/>
                  </a:cubicBezTo>
                  <a:cubicBezTo>
                    <a:pt x="1171" y="3365"/>
                    <a:pt x="844" y="3857"/>
                    <a:pt x="1182" y="4664"/>
                  </a:cubicBezTo>
                  <a:cubicBezTo>
                    <a:pt x="790" y="4976"/>
                    <a:pt x="656" y="5414"/>
                    <a:pt x="1054" y="6033"/>
                  </a:cubicBezTo>
                  <a:cubicBezTo>
                    <a:pt x="692" y="6543"/>
                    <a:pt x="756" y="7212"/>
                    <a:pt x="1378" y="7450"/>
                  </a:cubicBezTo>
                  <a:cubicBezTo>
                    <a:pt x="1048" y="12819"/>
                    <a:pt x="1029" y="18225"/>
                    <a:pt x="874" y="23603"/>
                  </a:cubicBezTo>
                  <a:cubicBezTo>
                    <a:pt x="869" y="23663"/>
                    <a:pt x="911" y="23719"/>
                    <a:pt x="970" y="23737"/>
                  </a:cubicBezTo>
                  <a:cubicBezTo>
                    <a:pt x="1311" y="25048"/>
                    <a:pt x="1763" y="26336"/>
                    <a:pt x="2173" y="27629"/>
                  </a:cubicBezTo>
                  <a:cubicBezTo>
                    <a:pt x="2485" y="28609"/>
                    <a:pt x="2669" y="29916"/>
                    <a:pt x="3236" y="30775"/>
                  </a:cubicBezTo>
                  <a:cubicBezTo>
                    <a:pt x="3265" y="30818"/>
                    <a:pt x="3310" y="30852"/>
                    <a:pt x="3363" y="30852"/>
                  </a:cubicBezTo>
                  <a:cubicBezTo>
                    <a:pt x="3373" y="30852"/>
                    <a:pt x="3383" y="30851"/>
                    <a:pt x="3394" y="30848"/>
                  </a:cubicBezTo>
                  <a:cubicBezTo>
                    <a:pt x="4137" y="30663"/>
                    <a:pt x="4349" y="29143"/>
                    <a:pt x="4583" y="28532"/>
                  </a:cubicBezTo>
                  <a:cubicBezTo>
                    <a:pt x="5220" y="26870"/>
                    <a:pt x="5821" y="25193"/>
                    <a:pt x="6385" y="23504"/>
                  </a:cubicBezTo>
                  <a:cubicBezTo>
                    <a:pt x="6387" y="23499"/>
                    <a:pt x="6385" y="23496"/>
                    <a:pt x="6387" y="23491"/>
                  </a:cubicBezTo>
                  <a:cubicBezTo>
                    <a:pt x="6397" y="23472"/>
                    <a:pt x="6401" y="23451"/>
                    <a:pt x="6401" y="23429"/>
                  </a:cubicBezTo>
                  <a:cubicBezTo>
                    <a:pt x="6413" y="18192"/>
                    <a:pt x="6757" y="12953"/>
                    <a:pt x="6762" y="7719"/>
                  </a:cubicBezTo>
                  <a:cubicBezTo>
                    <a:pt x="6779" y="7730"/>
                    <a:pt x="6799" y="7736"/>
                    <a:pt x="6820" y="7736"/>
                  </a:cubicBezTo>
                  <a:cubicBezTo>
                    <a:pt x="6839" y="7736"/>
                    <a:pt x="6858" y="7731"/>
                    <a:pt x="6875" y="7721"/>
                  </a:cubicBezTo>
                  <a:cubicBezTo>
                    <a:pt x="7433" y="7403"/>
                    <a:pt x="7613" y="6798"/>
                    <a:pt x="7367" y="6249"/>
                  </a:cubicBezTo>
                  <a:cubicBezTo>
                    <a:pt x="7401" y="6245"/>
                    <a:pt x="7428" y="6224"/>
                    <a:pt x="7444" y="6195"/>
                  </a:cubicBezTo>
                  <a:cubicBezTo>
                    <a:pt x="7689" y="5744"/>
                    <a:pt x="7574" y="5295"/>
                    <a:pt x="7310" y="4903"/>
                  </a:cubicBezTo>
                  <a:cubicBezTo>
                    <a:pt x="7766" y="4091"/>
                    <a:pt x="7444" y="3530"/>
                    <a:pt x="6860" y="3165"/>
                  </a:cubicBezTo>
                  <a:cubicBezTo>
                    <a:pt x="6894" y="3145"/>
                    <a:pt x="6913" y="3106"/>
                    <a:pt x="6908" y="3067"/>
                  </a:cubicBezTo>
                  <a:cubicBezTo>
                    <a:pt x="6867" y="2270"/>
                    <a:pt x="7294" y="1231"/>
                    <a:pt x="6666" y="563"/>
                  </a:cubicBezTo>
                  <a:cubicBezTo>
                    <a:pt x="6195" y="60"/>
                    <a:pt x="5194" y="0"/>
                    <a:pt x="449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7" name="Google Shape;544;p34">
            <a:extLst>
              <a:ext uri="{FF2B5EF4-FFF2-40B4-BE49-F238E27FC236}">
                <a16:creationId xmlns:a16="http://schemas.microsoft.com/office/drawing/2014/main" id="{A7CE1279-A176-90F0-7677-B188EDE7EB57}"/>
              </a:ext>
            </a:extLst>
          </p:cNvPr>
          <p:cNvGrpSpPr/>
          <p:nvPr/>
        </p:nvGrpSpPr>
        <p:grpSpPr>
          <a:xfrm>
            <a:off x="5868279" y="3844602"/>
            <a:ext cx="1691698" cy="1042809"/>
            <a:chOff x="7385604" y="2987564"/>
            <a:chExt cx="976087" cy="687126"/>
          </a:xfrm>
        </p:grpSpPr>
        <p:sp>
          <p:nvSpPr>
            <p:cNvPr id="18" name="Google Shape;545;p34">
              <a:extLst>
                <a:ext uri="{FF2B5EF4-FFF2-40B4-BE49-F238E27FC236}">
                  <a16:creationId xmlns:a16="http://schemas.microsoft.com/office/drawing/2014/main" id="{8ACA77A8-FBD3-3912-5D84-E797BE435D25}"/>
                </a:ext>
              </a:extLst>
            </p:cNvPr>
            <p:cNvSpPr/>
            <p:nvPr/>
          </p:nvSpPr>
          <p:spPr>
            <a:xfrm rot="19803919">
              <a:off x="7489256" y="3118693"/>
              <a:ext cx="853686" cy="424834"/>
            </a:xfrm>
            <a:prstGeom prst="roundRect">
              <a:avLst>
                <a:gd name="adj" fmla="val 16667"/>
              </a:avLst>
            </a:prstGeom>
            <a:solidFill>
              <a:srgbClr val="FFBA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19" name="Google Shape;546;p34">
              <a:extLst>
                <a:ext uri="{FF2B5EF4-FFF2-40B4-BE49-F238E27FC236}">
                  <a16:creationId xmlns:a16="http://schemas.microsoft.com/office/drawing/2014/main" id="{1AD730C1-3BB4-5E70-8A95-4692A651F163}"/>
                </a:ext>
              </a:extLst>
            </p:cNvPr>
            <p:cNvGrpSpPr/>
            <p:nvPr/>
          </p:nvGrpSpPr>
          <p:grpSpPr>
            <a:xfrm>
              <a:off x="7385604" y="2987564"/>
              <a:ext cx="976087" cy="687126"/>
              <a:chOff x="1665446" y="1364628"/>
              <a:chExt cx="444079" cy="312600"/>
            </a:xfrm>
          </p:grpSpPr>
          <p:sp>
            <p:nvSpPr>
              <p:cNvPr id="20" name="Google Shape;547;p34">
                <a:extLst>
                  <a:ext uri="{FF2B5EF4-FFF2-40B4-BE49-F238E27FC236}">
                    <a16:creationId xmlns:a16="http://schemas.microsoft.com/office/drawing/2014/main" id="{CED96E20-D376-F0B2-7AA3-0932BCB8CE19}"/>
                  </a:ext>
                </a:extLst>
              </p:cNvPr>
              <p:cNvSpPr/>
              <p:nvPr/>
            </p:nvSpPr>
            <p:spPr>
              <a:xfrm>
                <a:off x="1786675" y="1441750"/>
                <a:ext cx="322850" cy="210025"/>
              </a:xfrm>
              <a:custGeom>
                <a:avLst/>
                <a:gdLst/>
                <a:ahLst/>
                <a:cxnLst/>
                <a:rect l="l" t="t" r="r" b="b"/>
                <a:pathLst>
                  <a:path w="12914" h="8401" extrusionOk="0">
                    <a:moveTo>
                      <a:pt x="12743" y="0"/>
                    </a:moveTo>
                    <a:cubicBezTo>
                      <a:pt x="12726" y="0"/>
                      <a:pt x="12708" y="4"/>
                      <a:pt x="12690" y="13"/>
                    </a:cubicBezTo>
                    <a:cubicBezTo>
                      <a:pt x="9193" y="1778"/>
                      <a:pt x="5557" y="3486"/>
                      <a:pt x="2262" y="5609"/>
                    </a:cubicBezTo>
                    <a:cubicBezTo>
                      <a:pt x="2252" y="5598"/>
                      <a:pt x="2238" y="5588"/>
                      <a:pt x="2222" y="5587"/>
                    </a:cubicBezTo>
                    <a:cubicBezTo>
                      <a:pt x="1525" y="4728"/>
                      <a:pt x="805" y="3899"/>
                      <a:pt x="137" y="3014"/>
                    </a:cubicBezTo>
                    <a:cubicBezTo>
                      <a:pt x="123" y="2995"/>
                      <a:pt x="103" y="2987"/>
                      <a:pt x="84" y="2987"/>
                    </a:cubicBezTo>
                    <a:cubicBezTo>
                      <a:pt x="41" y="2987"/>
                      <a:pt x="0" y="3028"/>
                      <a:pt x="30" y="3077"/>
                    </a:cubicBezTo>
                    <a:cubicBezTo>
                      <a:pt x="591" y="4019"/>
                      <a:pt x="1296" y="4983"/>
                      <a:pt x="2102" y="5732"/>
                    </a:cubicBezTo>
                    <a:cubicBezTo>
                      <a:pt x="2109" y="5737"/>
                      <a:pt x="2115" y="5741"/>
                      <a:pt x="2124" y="5746"/>
                    </a:cubicBezTo>
                    <a:cubicBezTo>
                      <a:pt x="1908" y="6593"/>
                      <a:pt x="1686" y="7432"/>
                      <a:pt x="1447" y="8274"/>
                    </a:cubicBezTo>
                    <a:cubicBezTo>
                      <a:pt x="1425" y="8352"/>
                      <a:pt x="1484" y="8400"/>
                      <a:pt x="1546" y="8400"/>
                    </a:cubicBezTo>
                    <a:cubicBezTo>
                      <a:pt x="1587" y="8400"/>
                      <a:pt x="1629" y="8378"/>
                      <a:pt x="1648" y="8328"/>
                    </a:cubicBezTo>
                    <a:cubicBezTo>
                      <a:pt x="1959" y="7491"/>
                      <a:pt x="2164" y="6620"/>
                      <a:pt x="2262" y="5732"/>
                    </a:cubicBezTo>
                    <a:cubicBezTo>
                      <a:pt x="5840" y="4044"/>
                      <a:pt x="9273" y="1999"/>
                      <a:pt x="12803" y="208"/>
                    </a:cubicBezTo>
                    <a:cubicBezTo>
                      <a:pt x="12914" y="152"/>
                      <a:pt x="12846" y="0"/>
                      <a:pt x="12743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548;p34">
                <a:extLst>
                  <a:ext uri="{FF2B5EF4-FFF2-40B4-BE49-F238E27FC236}">
                    <a16:creationId xmlns:a16="http://schemas.microsoft.com/office/drawing/2014/main" id="{171F3F69-106A-989A-CD34-9220E197081A}"/>
                  </a:ext>
                </a:extLst>
              </p:cNvPr>
              <p:cNvSpPr/>
              <p:nvPr/>
            </p:nvSpPr>
            <p:spPr>
              <a:xfrm>
                <a:off x="1665446" y="1364628"/>
                <a:ext cx="443525" cy="312600"/>
              </a:xfrm>
              <a:custGeom>
                <a:avLst/>
                <a:gdLst/>
                <a:ahLst/>
                <a:cxnLst/>
                <a:rect l="l" t="t" r="r" b="b"/>
                <a:pathLst>
                  <a:path w="17741" h="12504" extrusionOk="0">
                    <a:moveTo>
                      <a:pt x="12770" y="181"/>
                    </a:moveTo>
                    <a:cubicBezTo>
                      <a:pt x="13806" y="515"/>
                      <a:pt x="14432" y="1461"/>
                      <a:pt x="15154" y="2216"/>
                    </a:cubicBezTo>
                    <a:cubicBezTo>
                      <a:pt x="15902" y="2997"/>
                      <a:pt x="16692" y="3764"/>
                      <a:pt x="17529" y="4447"/>
                    </a:cubicBezTo>
                    <a:cubicBezTo>
                      <a:pt x="17306" y="5620"/>
                      <a:pt x="14984" y="6535"/>
                      <a:pt x="14029" y="7091"/>
                    </a:cubicBezTo>
                    <a:cubicBezTo>
                      <a:pt x="12964" y="7713"/>
                      <a:pt x="11888" y="8317"/>
                      <a:pt x="10805" y="8904"/>
                    </a:cubicBezTo>
                    <a:cubicBezTo>
                      <a:pt x="9794" y="9449"/>
                      <a:pt x="8765" y="10021"/>
                      <a:pt x="7721" y="10568"/>
                    </a:cubicBezTo>
                    <a:cubicBezTo>
                      <a:pt x="8043" y="10277"/>
                      <a:pt x="8363" y="9984"/>
                      <a:pt x="8672" y="9681"/>
                    </a:cubicBezTo>
                    <a:cubicBezTo>
                      <a:pt x="8701" y="9653"/>
                      <a:pt x="8674" y="9615"/>
                      <a:pt x="8643" y="9615"/>
                    </a:cubicBezTo>
                    <a:cubicBezTo>
                      <a:pt x="8634" y="9615"/>
                      <a:pt x="8625" y="9618"/>
                      <a:pt x="8616" y="9626"/>
                    </a:cubicBezTo>
                    <a:cubicBezTo>
                      <a:pt x="8212" y="9979"/>
                      <a:pt x="7819" y="10351"/>
                      <a:pt x="7431" y="10721"/>
                    </a:cubicBezTo>
                    <a:cubicBezTo>
                      <a:pt x="7031" y="10926"/>
                      <a:pt x="6629" y="11129"/>
                      <a:pt x="6224" y="11321"/>
                    </a:cubicBezTo>
                    <a:cubicBezTo>
                      <a:pt x="6560" y="11025"/>
                      <a:pt x="6898" y="10730"/>
                      <a:pt x="7243" y="10443"/>
                    </a:cubicBezTo>
                    <a:cubicBezTo>
                      <a:pt x="7266" y="10423"/>
                      <a:pt x="7244" y="10385"/>
                      <a:pt x="7219" y="10385"/>
                    </a:cubicBezTo>
                    <a:cubicBezTo>
                      <a:pt x="7213" y="10385"/>
                      <a:pt x="7208" y="10387"/>
                      <a:pt x="7203" y="10391"/>
                    </a:cubicBezTo>
                    <a:cubicBezTo>
                      <a:pt x="6799" y="10701"/>
                      <a:pt x="6414" y="11036"/>
                      <a:pt x="6049" y="11393"/>
                    </a:cubicBezTo>
                    <a:cubicBezTo>
                      <a:pt x="6046" y="11396"/>
                      <a:pt x="6044" y="11401"/>
                      <a:pt x="6042" y="11407"/>
                    </a:cubicBezTo>
                    <a:cubicBezTo>
                      <a:pt x="5564" y="11632"/>
                      <a:pt x="5083" y="11847"/>
                      <a:pt x="4598" y="12045"/>
                    </a:cubicBezTo>
                    <a:cubicBezTo>
                      <a:pt x="5022" y="11672"/>
                      <a:pt x="5445" y="11299"/>
                      <a:pt x="5857" y="10915"/>
                    </a:cubicBezTo>
                    <a:cubicBezTo>
                      <a:pt x="5885" y="10890"/>
                      <a:pt x="5859" y="10853"/>
                      <a:pt x="5829" y="10853"/>
                    </a:cubicBezTo>
                    <a:cubicBezTo>
                      <a:pt x="5821" y="10853"/>
                      <a:pt x="5812" y="10856"/>
                      <a:pt x="5805" y="10862"/>
                    </a:cubicBezTo>
                    <a:cubicBezTo>
                      <a:pt x="5338" y="11269"/>
                      <a:pt x="4884" y="11688"/>
                      <a:pt x="4428" y="12107"/>
                    </a:cubicBezTo>
                    <a:cubicBezTo>
                      <a:pt x="4426" y="12109"/>
                      <a:pt x="4426" y="12110"/>
                      <a:pt x="4425" y="12112"/>
                    </a:cubicBezTo>
                    <a:cubicBezTo>
                      <a:pt x="4229" y="12190"/>
                      <a:pt x="4033" y="12270"/>
                      <a:pt x="3835" y="12341"/>
                    </a:cubicBezTo>
                    <a:cubicBezTo>
                      <a:pt x="3832" y="12329"/>
                      <a:pt x="3827" y="12318"/>
                      <a:pt x="3819" y="12308"/>
                    </a:cubicBezTo>
                    <a:cubicBezTo>
                      <a:pt x="3387" y="11741"/>
                      <a:pt x="2925" y="11165"/>
                      <a:pt x="2440" y="10604"/>
                    </a:cubicBezTo>
                    <a:lnTo>
                      <a:pt x="2440" y="10604"/>
                    </a:lnTo>
                    <a:cubicBezTo>
                      <a:pt x="2445" y="10607"/>
                      <a:pt x="2451" y="10608"/>
                      <a:pt x="2457" y="10608"/>
                    </a:cubicBezTo>
                    <a:cubicBezTo>
                      <a:pt x="2460" y="10608"/>
                      <a:pt x="2463" y="10608"/>
                      <a:pt x="2466" y="10607"/>
                    </a:cubicBezTo>
                    <a:cubicBezTo>
                      <a:pt x="2726" y="10534"/>
                      <a:pt x="2970" y="10418"/>
                      <a:pt x="3188" y="10263"/>
                    </a:cubicBezTo>
                    <a:cubicBezTo>
                      <a:pt x="3223" y="10238"/>
                      <a:pt x="3203" y="10187"/>
                      <a:pt x="3169" y="10187"/>
                    </a:cubicBezTo>
                    <a:cubicBezTo>
                      <a:pt x="3162" y="10187"/>
                      <a:pt x="3155" y="10189"/>
                      <a:pt x="3148" y="10193"/>
                    </a:cubicBezTo>
                    <a:cubicBezTo>
                      <a:pt x="2928" y="10333"/>
                      <a:pt x="2692" y="10445"/>
                      <a:pt x="2444" y="10526"/>
                    </a:cubicBezTo>
                    <a:cubicBezTo>
                      <a:pt x="2423" y="10532"/>
                      <a:pt x="2410" y="10555"/>
                      <a:pt x="2416" y="10577"/>
                    </a:cubicBezTo>
                    <a:cubicBezTo>
                      <a:pt x="2278" y="10416"/>
                      <a:pt x="2138" y="10257"/>
                      <a:pt x="1996" y="10099"/>
                    </a:cubicBezTo>
                    <a:cubicBezTo>
                      <a:pt x="2270" y="9919"/>
                      <a:pt x="2539" y="9734"/>
                      <a:pt x="2804" y="9543"/>
                    </a:cubicBezTo>
                    <a:cubicBezTo>
                      <a:pt x="2844" y="9514"/>
                      <a:pt x="2820" y="9453"/>
                      <a:pt x="2781" y="9453"/>
                    </a:cubicBezTo>
                    <a:cubicBezTo>
                      <a:pt x="2773" y="9453"/>
                      <a:pt x="2765" y="9456"/>
                      <a:pt x="2756" y="9461"/>
                    </a:cubicBezTo>
                    <a:cubicBezTo>
                      <a:pt x="2477" y="9645"/>
                      <a:pt x="2201" y="9834"/>
                      <a:pt x="1930" y="10029"/>
                    </a:cubicBezTo>
                    <a:cubicBezTo>
                      <a:pt x="1755" y="9834"/>
                      <a:pt x="1578" y="9642"/>
                      <a:pt x="1398" y="9455"/>
                    </a:cubicBezTo>
                    <a:cubicBezTo>
                      <a:pt x="1742" y="9277"/>
                      <a:pt x="2071" y="9068"/>
                      <a:pt x="2378" y="8832"/>
                    </a:cubicBezTo>
                    <a:cubicBezTo>
                      <a:pt x="2410" y="8808"/>
                      <a:pt x="2391" y="8760"/>
                      <a:pt x="2360" y="8760"/>
                    </a:cubicBezTo>
                    <a:cubicBezTo>
                      <a:pt x="2354" y="8760"/>
                      <a:pt x="2347" y="8762"/>
                      <a:pt x="2340" y="8767"/>
                    </a:cubicBezTo>
                    <a:cubicBezTo>
                      <a:pt x="2013" y="8985"/>
                      <a:pt x="1679" y="9187"/>
                      <a:pt x="1347" y="9398"/>
                    </a:cubicBezTo>
                    <a:cubicBezTo>
                      <a:pt x="1347" y="9398"/>
                      <a:pt x="1347" y="9399"/>
                      <a:pt x="1345" y="9399"/>
                    </a:cubicBezTo>
                    <a:cubicBezTo>
                      <a:pt x="1110" y="9157"/>
                      <a:pt x="872" y="8918"/>
                      <a:pt x="631" y="8690"/>
                    </a:cubicBezTo>
                    <a:cubicBezTo>
                      <a:pt x="659" y="8674"/>
                      <a:pt x="687" y="8658"/>
                      <a:pt x="714" y="8642"/>
                    </a:cubicBezTo>
                    <a:cubicBezTo>
                      <a:pt x="855" y="8599"/>
                      <a:pt x="980" y="8499"/>
                      <a:pt x="1103" y="8421"/>
                    </a:cubicBezTo>
                    <a:cubicBezTo>
                      <a:pt x="1248" y="8328"/>
                      <a:pt x="1390" y="8231"/>
                      <a:pt x="1530" y="8134"/>
                    </a:cubicBezTo>
                    <a:cubicBezTo>
                      <a:pt x="1581" y="8100"/>
                      <a:pt x="1551" y="8028"/>
                      <a:pt x="1504" y="8028"/>
                    </a:cubicBezTo>
                    <a:cubicBezTo>
                      <a:pt x="1494" y="8028"/>
                      <a:pt x="1485" y="8030"/>
                      <a:pt x="1475" y="8037"/>
                    </a:cubicBezTo>
                    <a:cubicBezTo>
                      <a:pt x="1328" y="8126"/>
                      <a:pt x="1181" y="8217"/>
                      <a:pt x="1038" y="8311"/>
                    </a:cubicBezTo>
                    <a:cubicBezTo>
                      <a:pt x="934" y="8379"/>
                      <a:pt x="815" y="8445"/>
                      <a:pt x="721" y="8529"/>
                    </a:cubicBezTo>
                    <a:cubicBezTo>
                      <a:pt x="668" y="8561"/>
                      <a:pt x="615" y="8591"/>
                      <a:pt x="561" y="8623"/>
                    </a:cubicBezTo>
                    <a:cubicBezTo>
                      <a:pt x="521" y="8582"/>
                      <a:pt x="480" y="8543"/>
                      <a:pt x="435" y="8504"/>
                    </a:cubicBezTo>
                    <a:cubicBezTo>
                      <a:pt x="426" y="8494"/>
                      <a:pt x="413" y="8486"/>
                      <a:pt x="404" y="8476"/>
                    </a:cubicBezTo>
                    <a:cubicBezTo>
                      <a:pt x="362" y="8438"/>
                      <a:pt x="321" y="8402"/>
                      <a:pt x="281" y="8363"/>
                    </a:cubicBezTo>
                    <a:cubicBezTo>
                      <a:pt x="1118" y="7264"/>
                      <a:pt x="1886" y="6355"/>
                      <a:pt x="3083" y="5647"/>
                    </a:cubicBezTo>
                    <a:cubicBezTo>
                      <a:pt x="4092" y="5050"/>
                      <a:pt x="5128" y="4498"/>
                      <a:pt x="6149" y="3925"/>
                    </a:cubicBezTo>
                    <a:cubicBezTo>
                      <a:pt x="8341" y="2694"/>
                      <a:pt x="10532" y="1464"/>
                      <a:pt x="12724" y="232"/>
                    </a:cubicBezTo>
                    <a:cubicBezTo>
                      <a:pt x="12744" y="221"/>
                      <a:pt x="12760" y="203"/>
                      <a:pt x="12770" y="181"/>
                    </a:cubicBezTo>
                    <a:close/>
                    <a:moveTo>
                      <a:pt x="12752" y="1"/>
                    </a:moveTo>
                    <a:cubicBezTo>
                      <a:pt x="12732" y="1"/>
                      <a:pt x="12713" y="8"/>
                      <a:pt x="12698" y="21"/>
                    </a:cubicBezTo>
                    <a:cubicBezTo>
                      <a:pt x="12686" y="18"/>
                      <a:pt x="12674" y="16"/>
                      <a:pt x="12662" y="16"/>
                    </a:cubicBezTo>
                    <a:cubicBezTo>
                      <a:pt x="12642" y="16"/>
                      <a:pt x="12623" y="21"/>
                      <a:pt x="12606" y="31"/>
                    </a:cubicBezTo>
                    <a:cubicBezTo>
                      <a:pt x="10089" y="1443"/>
                      <a:pt x="7571" y="2855"/>
                      <a:pt x="5054" y="4267"/>
                    </a:cubicBezTo>
                    <a:cubicBezTo>
                      <a:pt x="3040" y="5397"/>
                      <a:pt x="1414" y="6299"/>
                      <a:pt x="149" y="8271"/>
                    </a:cubicBezTo>
                    <a:cubicBezTo>
                      <a:pt x="147" y="8271"/>
                      <a:pt x="147" y="8269"/>
                      <a:pt x="145" y="8269"/>
                    </a:cubicBezTo>
                    <a:cubicBezTo>
                      <a:pt x="134" y="8260"/>
                      <a:pt x="123" y="8249"/>
                      <a:pt x="112" y="8242"/>
                    </a:cubicBezTo>
                    <a:cubicBezTo>
                      <a:pt x="103" y="8235"/>
                      <a:pt x="93" y="8233"/>
                      <a:pt x="83" y="8233"/>
                    </a:cubicBezTo>
                    <a:cubicBezTo>
                      <a:pt x="41" y="8233"/>
                      <a:pt x="1" y="8285"/>
                      <a:pt x="29" y="8323"/>
                    </a:cubicBezTo>
                    <a:cubicBezTo>
                      <a:pt x="112" y="8433"/>
                      <a:pt x="203" y="8540"/>
                      <a:pt x="295" y="8644"/>
                    </a:cubicBezTo>
                    <a:lnTo>
                      <a:pt x="345" y="8698"/>
                    </a:lnTo>
                    <a:cubicBezTo>
                      <a:pt x="506" y="8963"/>
                      <a:pt x="780" y="9183"/>
                      <a:pt x="980" y="9404"/>
                    </a:cubicBezTo>
                    <a:cubicBezTo>
                      <a:pt x="1283" y="9736"/>
                      <a:pt x="1583" y="10070"/>
                      <a:pt x="1883" y="10407"/>
                    </a:cubicBezTo>
                    <a:cubicBezTo>
                      <a:pt x="2480" y="11074"/>
                      <a:pt x="3049" y="11776"/>
                      <a:pt x="3669" y="12423"/>
                    </a:cubicBezTo>
                    <a:cubicBezTo>
                      <a:pt x="3680" y="12434"/>
                      <a:pt x="3695" y="12442"/>
                      <a:pt x="3709" y="12445"/>
                    </a:cubicBezTo>
                    <a:cubicBezTo>
                      <a:pt x="3712" y="12480"/>
                      <a:pt x="3742" y="12504"/>
                      <a:pt x="3775" y="12504"/>
                    </a:cubicBezTo>
                    <a:cubicBezTo>
                      <a:pt x="3779" y="12504"/>
                      <a:pt x="3784" y="12503"/>
                      <a:pt x="3789" y="12502"/>
                    </a:cubicBezTo>
                    <a:cubicBezTo>
                      <a:pt x="5129" y="12239"/>
                      <a:pt x="6420" y="11417"/>
                      <a:pt x="7638" y="10810"/>
                    </a:cubicBezTo>
                    <a:cubicBezTo>
                      <a:pt x="9136" y="10062"/>
                      <a:pt x="10617" y="9283"/>
                      <a:pt x="12080" y="8470"/>
                    </a:cubicBezTo>
                    <a:cubicBezTo>
                      <a:pt x="13466" y="7700"/>
                      <a:pt x="14835" y="6902"/>
                      <a:pt x="16188" y="6075"/>
                    </a:cubicBezTo>
                    <a:cubicBezTo>
                      <a:pt x="16890" y="5646"/>
                      <a:pt x="17621" y="5327"/>
                      <a:pt x="17738" y="4458"/>
                    </a:cubicBezTo>
                    <a:cubicBezTo>
                      <a:pt x="17741" y="4435"/>
                      <a:pt x="17734" y="4411"/>
                      <a:pt x="17719" y="4393"/>
                    </a:cubicBezTo>
                    <a:cubicBezTo>
                      <a:pt x="17714" y="4379"/>
                      <a:pt x="17706" y="4364"/>
                      <a:pt x="17695" y="4353"/>
                    </a:cubicBezTo>
                    <a:cubicBezTo>
                      <a:pt x="16757" y="3400"/>
                      <a:pt x="15737" y="2540"/>
                      <a:pt x="14839" y="1547"/>
                    </a:cubicBezTo>
                    <a:cubicBezTo>
                      <a:pt x="14239" y="882"/>
                      <a:pt x="13693" y="176"/>
                      <a:pt x="12768" y="2"/>
                    </a:cubicBezTo>
                    <a:cubicBezTo>
                      <a:pt x="12763" y="1"/>
                      <a:pt x="12757" y="1"/>
                      <a:pt x="12752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549;p34">
                <a:extLst>
                  <a:ext uri="{FF2B5EF4-FFF2-40B4-BE49-F238E27FC236}">
                    <a16:creationId xmlns:a16="http://schemas.microsoft.com/office/drawing/2014/main" id="{5C007CD2-8652-C4BF-9E83-1A4A94B38FBF}"/>
                  </a:ext>
                </a:extLst>
              </p:cNvPr>
              <p:cNvSpPr/>
              <p:nvPr/>
            </p:nvSpPr>
            <p:spPr>
              <a:xfrm>
                <a:off x="1799775" y="1619150"/>
                <a:ext cx="20325" cy="1322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529" extrusionOk="0">
                    <a:moveTo>
                      <a:pt x="752" y="0"/>
                    </a:moveTo>
                    <a:cubicBezTo>
                      <a:pt x="746" y="0"/>
                      <a:pt x="740" y="2"/>
                      <a:pt x="733" y="7"/>
                    </a:cubicBezTo>
                    <a:cubicBezTo>
                      <a:pt x="504" y="163"/>
                      <a:pt x="270" y="314"/>
                      <a:pt x="34" y="462"/>
                    </a:cubicBezTo>
                    <a:cubicBezTo>
                      <a:pt x="0" y="482"/>
                      <a:pt x="20" y="528"/>
                      <a:pt x="51" y="528"/>
                    </a:cubicBezTo>
                    <a:cubicBezTo>
                      <a:pt x="57" y="528"/>
                      <a:pt x="64" y="527"/>
                      <a:pt x="70" y="523"/>
                    </a:cubicBezTo>
                    <a:cubicBezTo>
                      <a:pt x="322" y="395"/>
                      <a:pt x="560" y="244"/>
                      <a:pt x="783" y="70"/>
                    </a:cubicBezTo>
                    <a:cubicBezTo>
                      <a:pt x="812" y="46"/>
                      <a:pt x="784" y="0"/>
                      <a:pt x="752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550;p34">
                <a:extLst>
                  <a:ext uri="{FF2B5EF4-FFF2-40B4-BE49-F238E27FC236}">
                    <a16:creationId xmlns:a16="http://schemas.microsoft.com/office/drawing/2014/main" id="{44D76B1A-141F-5392-D9CE-1B687E7B27A4}"/>
                  </a:ext>
                </a:extLst>
              </p:cNvPr>
              <p:cNvSpPr/>
              <p:nvPr/>
            </p:nvSpPr>
            <p:spPr>
              <a:xfrm>
                <a:off x="1950850" y="1568975"/>
                <a:ext cx="30600" cy="2555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1022" extrusionOk="0">
                    <a:moveTo>
                      <a:pt x="1144" y="0"/>
                    </a:moveTo>
                    <a:cubicBezTo>
                      <a:pt x="1132" y="0"/>
                      <a:pt x="1120" y="4"/>
                      <a:pt x="1109" y="13"/>
                    </a:cubicBezTo>
                    <a:cubicBezTo>
                      <a:pt x="753" y="308"/>
                      <a:pt x="401" y="608"/>
                      <a:pt x="52" y="911"/>
                    </a:cubicBezTo>
                    <a:cubicBezTo>
                      <a:pt x="1" y="954"/>
                      <a:pt x="48" y="1022"/>
                      <a:pt x="101" y="1022"/>
                    </a:cubicBezTo>
                    <a:cubicBezTo>
                      <a:pt x="116" y="1022"/>
                      <a:pt x="131" y="1017"/>
                      <a:pt x="144" y="1005"/>
                    </a:cubicBezTo>
                    <a:cubicBezTo>
                      <a:pt x="493" y="702"/>
                      <a:pt x="841" y="397"/>
                      <a:pt x="1184" y="90"/>
                    </a:cubicBezTo>
                    <a:cubicBezTo>
                      <a:pt x="1224" y="52"/>
                      <a:pt x="1187" y="0"/>
                      <a:pt x="1144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3988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24460C48-6A59-4BD9-69CD-4285E25A898F}"/>
              </a:ext>
            </a:extLst>
          </p:cNvPr>
          <p:cNvSpPr/>
          <p:nvPr/>
        </p:nvSpPr>
        <p:spPr>
          <a:xfrm>
            <a:off x="0" y="0"/>
            <a:ext cx="12275433" cy="6858000"/>
          </a:xfrm>
          <a:prstGeom prst="rect">
            <a:avLst/>
          </a:prstGeom>
          <a:solidFill>
            <a:srgbClr val="FFFFE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6DC87-4BAB-FD08-C36A-A74B84C0E236}"/>
              </a:ext>
            </a:extLst>
          </p:cNvPr>
          <p:cNvSpPr txBox="1"/>
          <p:nvPr/>
        </p:nvSpPr>
        <p:spPr>
          <a:xfrm>
            <a:off x="3352952" y="490452"/>
            <a:ext cx="5569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/>
              <a:t>Bài tập về nhà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89952-7006-1D14-3679-BC34B71DD6F2}"/>
              </a:ext>
            </a:extLst>
          </p:cNvPr>
          <p:cNvSpPr txBox="1"/>
          <p:nvPr/>
        </p:nvSpPr>
        <p:spPr>
          <a:xfrm>
            <a:off x="1702904" y="1394984"/>
            <a:ext cx="8786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3 bài tập đã được giao trên </a:t>
            </a:r>
            <a:r>
              <a:rPr lang="en-US" err="1"/>
              <a:t>github</a:t>
            </a:r>
            <a:endParaRPr lang="en-US"/>
          </a:p>
          <a:p>
            <a:pPr algn="ctr"/>
            <a:r>
              <a:rPr lang="en-US"/>
              <a:t>Deadline 23:59 26/3/2023</a:t>
            </a:r>
          </a:p>
        </p:txBody>
      </p:sp>
      <p:grpSp>
        <p:nvGrpSpPr>
          <p:cNvPr id="14" name="Google Shape;1826;p66">
            <a:extLst>
              <a:ext uri="{FF2B5EF4-FFF2-40B4-BE49-F238E27FC236}">
                <a16:creationId xmlns:a16="http://schemas.microsoft.com/office/drawing/2014/main" id="{103BC656-349E-BA26-8DC5-5FF124369029}"/>
              </a:ext>
            </a:extLst>
          </p:cNvPr>
          <p:cNvGrpSpPr/>
          <p:nvPr/>
        </p:nvGrpSpPr>
        <p:grpSpPr>
          <a:xfrm>
            <a:off x="2103585" y="3965459"/>
            <a:ext cx="1474501" cy="901534"/>
            <a:chOff x="2210518" y="3707042"/>
            <a:chExt cx="1474501" cy="901534"/>
          </a:xfrm>
        </p:grpSpPr>
        <p:grpSp>
          <p:nvGrpSpPr>
            <p:cNvPr id="15" name="Google Shape;1827;p66">
              <a:extLst>
                <a:ext uri="{FF2B5EF4-FFF2-40B4-BE49-F238E27FC236}">
                  <a16:creationId xmlns:a16="http://schemas.microsoft.com/office/drawing/2014/main" id="{7F88EC05-31FB-0AE6-436F-BD5E357C27DE}"/>
                </a:ext>
              </a:extLst>
            </p:cNvPr>
            <p:cNvGrpSpPr/>
            <p:nvPr/>
          </p:nvGrpSpPr>
          <p:grpSpPr>
            <a:xfrm>
              <a:off x="2228519" y="3707042"/>
              <a:ext cx="1456500" cy="709485"/>
              <a:chOff x="2164225" y="3678825"/>
              <a:chExt cx="1456500" cy="801950"/>
            </a:xfrm>
          </p:grpSpPr>
          <p:sp>
            <p:nvSpPr>
              <p:cNvPr id="22" name="Google Shape;1828;p66">
                <a:extLst>
                  <a:ext uri="{FF2B5EF4-FFF2-40B4-BE49-F238E27FC236}">
                    <a16:creationId xmlns:a16="http://schemas.microsoft.com/office/drawing/2014/main" id="{9AB3FCDA-1C4A-3DBC-72C7-5F3661382920}"/>
                  </a:ext>
                </a:extLst>
              </p:cNvPr>
              <p:cNvSpPr/>
              <p:nvPr/>
            </p:nvSpPr>
            <p:spPr>
              <a:xfrm>
                <a:off x="2371525" y="3678825"/>
                <a:ext cx="1249200" cy="688800"/>
              </a:xfrm>
              <a:prstGeom prst="roundRect">
                <a:avLst>
                  <a:gd name="adj" fmla="val 16667"/>
                </a:avLst>
              </a:prstGeom>
              <a:solidFill>
                <a:srgbClr val="FDDC95"/>
              </a:solidFill>
              <a:ln w="9525" cap="flat" cmpd="sng">
                <a:solidFill>
                  <a:srgbClr val="FDDC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3" name="Google Shape;1829;p66">
                <a:extLst>
                  <a:ext uri="{FF2B5EF4-FFF2-40B4-BE49-F238E27FC236}">
                    <a16:creationId xmlns:a16="http://schemas.microsoft.com/office/drawing/2014/main" id="{E4CC03D9-ACC7-48A7-FEE2-E43551F48349}"/>
                  </a:ext>
                </a:extLst>
              </p:cNvPr>
              <p:cNvSpPr/>
              <p:nvPr/>
            </p:nvSpPr>
            <p:spPr>
              <a:xfrm>
                <a:off x="2164225" y="4070675"/>
                <a:ext cx="1456500" cy="410100"/>
              </a:xfrm>
              <a:prstGeom prst="roundRect">
                <a:avLst>
                  <a:gd name="adj" fmla="val 50000"/>
                </a:avLst>
              </a:prstGeom>
              <a:solidFill>
                <a:srgbClr val="FDDC95"/>
              </a:solidFill>
              <a:ln w="9525" cap="flat" cmpd="sng">
                <a:solidFill>
                  <a:srgbClr val="FDDC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" name="Google Shape;1830;p66">
              <a:extLst>
                <a:ext uri="{FF2B5EF4-FFF2-40B4-BE49-F238E27FC236}">
                  <a16:creationId xmlns:a16="http://schemas.microsoft.com/office/drawing/2014/main" id="{11AB9D45-8CF2-B519-56B3-7E798FB1E704}"/>
                </a:ext>
              </a:extLst>
            </p:cNvPr>
            <p:cNvGrpSpPr/>
            <p:nvPr/>
          </p:nvGrpSpPr>
          <p:grpSpPr>
            <a:xfrm>
              <a:off x="2210518" y="3774537"/>
              <a:ext cx="1456349" cy="834039"/>
              <a:chOff x="4249325" y="1602075"/>
              <a:chExt cx="1077500" cy="617075"/>
            </a:xfrm>
          </p:grpSpPr>
          <p:sp>
            <p:nvSpPr>
              <p:cNvPr id="17" name="Google Shape;1831;p66">
                <a:extLst>
                  <a:ext uri="{FF2B5EF4-FFF2-40B4-BE49-F238E27FC236}">
                    <a16:creationId xmlns:a16="http://schemas.microsoft.com/office/drawing/2014/main" id="{D8342BF2-7418-A7C8-796B-1D44D0BCCB67}"/>
                  </a:ext>
                </a:extLst>
              </p:cNvPr>
              <p:cNvSpPr/>
              <p:nvPr/>
            </p:nvSpPr>
            <p:spPr>
              <a:xfrm>
                <a:off x="4483850" y="2052400"/>
                <a:ext cx="142400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5696" h="4574" extrusionOk="0">
                    <a:moveTo>
                      <a:pt x="2701" y="336"/>
                    </a:moveTo>
                    <a:cubicBezTo>
                      <a:pt x="4641" y="336"/>
                      <a:pt x="5250" y="4196"/>
                      <a:pt x="3040" y="4196"/>
                    </a:cubicBezTo>
                    <a:cubicBezTo>
                      <a:pt x="2996" y="4196"/>
                      <a:pt x="2951" y="4194"/>
                      <a:pt x="2904" y="4191"/>
                    </a:cubicBezTo>
                    <a:lnTo>
                      <a:pt x="2904" y="4190"/>
                    </a:lnTo>
                    <a:cubicBezTo>
                      <a:pt x="2898" y="4189"/>
                      <a:pt x="2892" y="4189"/>
                      <a:pt x="2886" y="4189"/>
                    </a:cubicBezTo>
                    <a:cubicBezTo>
                      <a:pt x="2817" y="4189"/>
                      <a:pt x="2758" y="4239"/>
                      <a:pt x="2746" y="4308"/>
                    </a:cubicBezTo>
                    <a:cubicBezTo>
                      <a:pt x="2692" y="4312"/>
                      <a:pt x="2639" y="4314"/>
                      <a:pt x="2586" y="4314"/>
                    </a:cubicBezTo>
                    <a:cubicBezTo>
                      <a:pt x="690" y="4314"/>
                      <a:pt x="1" y="1571"/>
                      <a:pt x="1801" y="589"/>
                    </a:cubicBezTo>
                    <a:cubicBezTo>
                      <a:pt x="2125" y="413"/>
                      <a:pt x="2426" y="336"/>
                      <a:pt x="2701" y="336"/>
                    </a:cubicBezTo>
                    <a:close/>
                    <a:moveTo>
                      <a:pt x="2719" y="1"/>
                    </a:moveTo>
                    <a:cubicBezTo>
                      <a:pt x="2526" y="1"/>
                      <a:pt x="2321" y="31"/>
                      <a:pt x="2106" y="97"/>
                    </a:cubicBezTo>
                    <a:cubicBezTo>
                      <a:pt x="958" y="447"/>
                      <a:pt x="212" y="1697"/>
                      <a:pt x="424" y="2875"/>
                    </a:cubicBezTo>
                    <a:cubicBezTo>
                      <a:pt x="602" y="3870"/>
                      <a:pt x="1500" y="4574"/>
                      <a:pt x="2458" y="4574"/>
                    </a:cubicBezTo>
                    <a:cubicBezTo>
                      <a:pt x="2601" y="4574"/>
                      <a:pt x="2744" y="4558"/>
                      <a:pt x="2887" y="4526"/>
                    </a:cubicBezTo>
                    <a:cubicBezTo>
                      <a:pt x="2893" y="4526"/>
                      <a:pt x="2898" y="4529"/>
                      <a:pt x="2904" y="4531"/>
                    </a:cubicBezTo>
                    <a:cubicBezTo>
                      <a:pt x="2964" y="4535"/>
                      <a:pt x="3023" y="4537"/>
                      <a:pt x="3080" y="4537"/>
                    </a:cubicBezTo>
                    <a:cubicBezTo>
                      <a:pt x="5695" y="4537"/>
                      <a:pt x="5078" y="1"/>
                      <a:pt x="2719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32;p66">
                <a:extLst>
                  <a:ext uri="{FF2B5EF4-FFF2-40B4-BE49-F238E27FC236}">
                    <a16:creationId xmlns:a16="http://schemas.microsoft.com/office/drawing/2014/main" id="{A84A3FE4-61AB-23CC-F8F2-09EA527FA628}"/>
                  </a:ext>
                </a:extLst>
              </p:cNvPr>
              <p:cNvSpPr/>
              <p:nvPr/>
            </p:nvSpPr>
            <p:spPr>
              <a:xfrm>
                <a:off x="5067375" y="2078250"/>
                <a:ext cx="123050" cy="100125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005" extrusionOk="0">
                    <a:moveTo>
                      <a:pt x="2359" y="364"/>
                    </a:moveTo>
                    <a:cubicBezTo>
                      <a:pt x="2961" y="364"/>
                      <a:pt x="3530" y="696"/>
                      <a:pt x="3805" y="1337"/>
                    </a:cubicBezTo>
                    <a:cubicBezTo>
                      <a:pt x="4185" y="2218"/>
                      <a:pt x="3857" y="3654"/>
                      <a:pt x="2743" y="3654"/>
                    </a:cubicBezTo>
                    <a:cubicBezTo>
                      <a:pt x="2662" y="3654"/>
                      <a:pt x="2576" y="3647"/>
                      <a:pt x="2487" y="3631"/>
                    </a:cubicBezTo>
                    <a:cubicBezTo>
                      <a:pt x="2476" y="3629"/>
                      <a:pt x="2466" y="3628"/>
                      <a:pt x="2455" y="3628"/>
                    </a:cubicBezTo>
                    <a:cubicBezTo>
                      <a:pt x="2387" y="3628"/>
                      <a:pt x="2325" y="3667"/>
                      <a:pt x="2296" y="3731"/>
                    </a:cubicBezTo>
                    <a:cubicBezTo>
                      <a:pt x="2225" y="3740"/>
                      <a:pt x="2157" y="3744"/>
                      <a:pt x="2090" y="3744"/>
                    </a:cubicBezTo>
                    <a:cubicBezTo>
                      <a:pt x="599" y="3744"/>
                      <a:pt x="8" y="1649"/>
                      <a:pt x="1323" y="708"/>
                    </a:cubicBezTo>
                    <a:cubicBezTo>
                      <a:pt x="1645" y="477"/>
                      <a:pt x="2008" y="364"/>
                      <a:pt x="2359" y="364"/>
                    </a:cubicBezTo>
                    <a:close/>
                    <a:moveTo>
                      <a:pt x="2428" y="0"/>
                    </a:moveTo>
                    <a:cubicBezTo>
                      <a:pt x="2241" y="0"/>
                      <a:pt x="2040" y="27"/>
                      <a:pt x="1825" y="86"/>
                    </a:cubicBezTo>
                    <a:cubicBezTo>
                      <a:pt x="772" y="375"/>
                      <a:pt x="1" y="1511"/>
                      <a:pt x="251" y="2601"/>
                    </a:cubicBezTo>
                    <a:cubicBezTo>
                      <a:pt x="442" y="3437"/>
                      <a:pt x="1213" y="4004"/>
                      <a:pt x="2024" y="4004"/>
                    </a:cubicBezTo>
                    <a:cubicBezTo>
                      <a:pt x="2150" y="4004"/>
                      <a:pt x="2277" y="3991"/>
                      <a:pt x="2402" y="3962"/>
                    </a:cubicBezTo>
                    <a:cubicBezTo>
                      <a:pt x="2523" y="3983"/>
                      <a:pt x="2638" y="3993"/>
                      <a:pt x="2747" y="3993"/>
                    </a:cubicBezTo>
                    <a:cubicBezTo>
                      <a:pt x="4921" y="3993"/>
                      <a:pt x="4700" y="0"/>
                      <a:pt x="2428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9" name="Google Shape;1833;p66">
                <a:extLst>
                  <a:ext uri="{FF2B5EF4-FFF2-40B4-BE49-F238E27FC236}">
                    <a16:creationId xmlns:a16="http://schemas.microsoft.com/office/drawing/2014/main" id="{C1554ABA-77EE-F6AF-2229-BFE722CFA90C}"/>
                  </a:ext>
                </a:extLst>
              </p:cNvPr>
              <p:cNvSpPr/>
              <p:nvPr/>
            </p:nvSpPr>
            <p:spPr>
              <a:xfrm>
                <a:off x="4249325" y="1602075"/>
                <a:ext cx="1077500" cy="617075"/>
              </a:xfrm>
              <a:custGeom>
                <a:avLst/>
                <a:gdLst/>
                <a:ahLst/>
                <a:cxnLst/>
                <a:rect l="l" t="t" r="r" b="b"/>
                <a:pathLst>
                  <a:path w="43100" h="24683" extrusionOk="0">
                    <a:moveTo>
                      <a:pt x="9173" y="5340"/>
                    </a:moveTo>
                    <a:cubicBezTo>
                      <a:pt x="9329" y="5366"/>
                      <a:pt x="9489" y="5374"/>
                      <a:pt x="9651" y="5374"/>
                    </a:cubicBezTo>
                    <a:cubicBezTo>
                      <a:pt x="9945" y="5374"/>
                      <a:pt x="10244" y="5347"/>
                      <a:pt x="10537" y="5347"/>
                    </a:cubicBezTo>
                    <a:cubicBezTo>
                      <a:pt x="10591" y="5347"/>
                      <a:pt x="10645" y="5348"/>
                      <a:pt x="10699" y="5350"/>
                    </a:cubicBezTo>
                    <a:cubicBezTo>
                      <a:pt x="11225" y="5372"/>
                      <a:pt x="11740" y="5468"/>
                      <a:pt x="12261" y="5524"/>
                    </a:cubicBezTo>
                    <a:cubicBezTo>
                      <a:pt x="12263" y="5524"/>
                      <a:pt x="12263" y="5527"/>
                      <a:pt x="12266" y="5528"/>
                    </a:cubicBezTo>
                    <a:cubicBezTo>
                      <a:pt x="13713" y="6000"/>
                      <a:pt x="13277" y="8603"/>
                      <a:pt x="13273" y="9683"/>
                    </a:cubicBezTo>
                    <a:cubicBezTo>
                      <a:pt x="13272" y="10804"/>
                      <a:pt x="13245" y="11927"/>
                      <a:pt x="13291" y="13046"/>
                    </a:cubicBezTo>
                    <a:cubicBezTo>
                      <a:pt x="13293" y="13054"/>
                      <a:pt x="13294" y="13062"/>
                      <a:pt x="13296" y="13070"/>
                    </a:cubicBezTo>
                    <a:cubicBezTo>
                      <a:pt x="12979" y="13057"/>
                      <a:pt x="12661" y="13051"/>
                      <a:pt x="12341" y="13051"/>
                    </a:cubicBezTo>
                    <a:cubicBezTo>
                      <a:pt x="11146" y="13051"/>
                      <a:pt x="9934" y="13134"/>
                      <a:pt x="8753" y="13215"/>
                    </a:cubicBezTo>
                    <a:cubicBezTo>
                      <a:pt x="8567" y="10578"/>
                      <a:pt x="8639" y="7940"/>
                      <a:pt x="9173" y="5340"/>
                    </a:cubicBezTo>
                    <a:close/>
                    <a:moveTo>
                      <a:pt x="41995" y="18877"/>
                    </a:moveTo>
                    <a:cubicBezTo>
                      <a:pt x="42068" y="18877"/>
                      <a:pt x="42142" y="18885"/>
                      <a:pt x="42214" y="18900"/>
                    </a:cubicBezTo>
                    <a:cubicBezTo>
                      <a:pt x="42182" y="19371"/>
                      <a:pt x="42148" y="19839"/>
                      <a:pt x="42115" y="20308"/>
                    </a:cubicBezTo>
                    <a:lnTo>
                      <a:pt x="42113" y="20308"/>
                    </a:lnTo>
                    <a:cubicBezTo>
                      <a:pt x="42112" y="20308"/>
                      <a:pt x="42108" y="20306"/>
                      <a:pt x="42105" y="20306"/>
                    </a:cubicBezTo>
                    <a:cubicBezTo>
                      <a:pt x="42094" y="20307"/>
                      <a:pt x="42083" y="20307"/>
                      <a:pt x="42072" y="20307"/>
                    </a:cubicBezTo>
                    <a:cubicBezTo>
                      <a:pt x="41590" y="20307"/>
                      <a:pt x="41080" y="19876"/>
                      <a:pt x="41264" y="19351"/>
                    </a:cubicBezTo>
                    <a:cubicBezTo>
                      <a:pt x="41379" y="19024"/>
                      <a:pt x="41681" y="18877"/>
                      <a:pt x="41995" y="18877"/>
                    </a:cubicBezTo>
                    <a:close/>
                    <a:moveTo>
                      <a:pt x="11858" y="16496"/>
                    </a:moveTo>
                    <a:cubicBezTo>
                      <a:pt x="11879" y="16496"/>
                      <a:pt x="11899" y="16497"/>
                      <a:pt x="11920" y="16497"/>
                    </a:cubicBezTo>
                    <a:cubicBezTo>
                      <a:pt x="13956" y="16535"/>
                      <a:pt x="15318" y="18135"/>
                      <a:pt x="15516" y="20078"/>
                    </a:cubicBezTo>
                    <a:cubicBezTo>
                      <a:pt x="15761" y="22493"/>
                      <a:pt x="14086" y="23699"/>
                      <a:pt x="11922" y="23980"/>
                    </a:cubicBezTo>
                    <a:cubicBezTo>
                      <a:pt x="9989" y="23961"/>
                      <a:pt x="8218" y="22657"/>
                      <a:pt x="8140" y="20593"/>
                    </a:cubicBezTo>
                    <a:cubicBezTo>
                      <a:pt x="8062" y="18527"/>
                      <a:pt x="9711" y="16496"/>
                      <a:pt x="11858" y="16496"/>
                    </a:cubicBezTo>
                    <a:close/>
                    <a:moveTo>
                      <a:pt x="34783" y="17672"/>
                    </a:moveTo>
                    <a:cubicBezTo>
                      <a:pt x="38976" y="17672"/>
                      <a:pt x="39354" y="24350"/>
                      <a:pt x="35263" y="24350"/>
                    </a:cubicBezTo>
                    <a:cubicBezTo>
                      <a:pt x="35170" y="24350"/>
                      <a:pt x="35075" y="24347"/>
                      <a:pt x="34978" y="24340"/>
                    </a:cubicBezTo>
                    <a:cubicBezTo>
                      <a:pt x="34970" y="24340"/>
                      <a:pt x="34960" y="24342"/>
                      <a:pt x="34951" y="24343"/>
                    </a:cubicBezTo>
                    <a:cubicBezTo>
                      <a:pt x="33350" y="24203"/>
                      <a:pt x="32138" y="23395"/>
                      <a:pt x="31702" y="21686"/>
                    </a:cubicBezTo>
                    <a:cubicBezTo>
                      <a:pt x="31237" y="19852"/>
                      <a:pt x="31969" y="18134"/>
                      <a:pt x="33950" y="17754"/>
                    </a:cubicBezTo>
                    <a:cubicBezTo>
                      <a:pt x="34242" y="17699"/>
                      <a:pt x="34520" y="17672"/>
                      <a:pt x="34783" y="17672"/>
                    </a:cubicBezTo>
                    <a:close/>
                    <a:moveTo>
                      <a:pt x="21183" y="1"/>
                    </a:moveTo>
                    <a:cubicBezTo>
                      <a:pt x="19569" y="1"/>
                      <a:pt x="17955" y="33"/>
                      <a:pt x="16343" y="109"/>
                    </a:cubicBezTo>
                    <a:cubicBezTo>
                      <a:pt x="14722" y="188"/>
                      <a:pt x="12913" y="175"/>
                      <a:pt x="11436" y="943"/>
                    </a:cubicBezTo>
                    <a:cubicBezTo>
                      <a:pt x="9721" y="1832"/>
                      <a:pt x="9149" y="3665"/>
                      <a:pt x="8806" y="5445"/>
                    </a:cubicBezTo>
                    <a:cubicBezTo>
                      <a:pt x="8313" y="7997"/>
                      <a:pt x="8189" y="10606"/>
                      <a:pt x="8436" y="13195"/>
                    </a:cubicBezTo>
                    <a:cubicBezTo>
                      <a:pt x="7678" y="13162"/>
                      <a:pt x="6787" y="13088"/>
                      <a:pt x="5884" y="13088"/>
                    </a:cubicBezTo>
                    <a:cubicBezTo>
                      <a:pt x="4204" y="13088"/>
                      <a:pt x="2482" y="13343"/>
                      <a:pt x="1494" y="14594"/>
                    </a:cubicBezTo>
                    <a:cubicBezTo>
                      <a:pt x="75" y="16390"/>
                      <a:pt x="0" y="19696"/>
                      <a:pt x="709" y="21758"/>
                    </a:cubicBezTo>
                    <a:cubicBezTo>
                      <a:pt x="732" y="21824"/>
                      <a:pt x="786" y="21853"/>
                      <a:pt x="839" y="21853"/>
                    </a:cubicBezTo>
                    <a:cubicBezTo>
                      <a:pt x="872" y="21853"/>
                      <a:pt x="904" y="21843"/>
                      <a:pt x="929" y="21823"/>
                    </a:cubicBezTo>
                    <a:cubicBezTo>
                      <a:pt x="3186" y="21693"/>
                      <a:pt x="5457" y="21661"/>
                      <a:pt x="7709" y="21493"/>
                    </a:cubicBezTo>
                    <a:cubicBezTo>
                      <a:pt x="7890" y="21479"/>
                      <a:pt x="7893" y="21218"/>
                      <a:pt x="7709" y="21210"/>
                    </a:cubicBezTo>
                    <a:cubicBezTo>
                      <a:pt x="7384" y="21199"/>
                      <a:pt x="7056" y="21192"/>
                      <a:pt x="6729" y="21192"/>
                    </a:cubicBezTo>
                    <a:cubicBezTo>
                      <a:pt x="6900" y="21079"/>
                      <a:pt x="7072" y="20966"/>
                      <a:pt x="7241" y="20848"/>
                    </a:cubicBezTo>
                    <a:cubicBezTo>
                      <a:pt x="7285" y="20817"/>
                      <a:pt x="7258" y="20750"/>
                      <a:pt x="7215" y="20750"/>
                    </a:cubicBezTo>
                    <a:cubicBezTo>
                      <a:pt x="7206" y="20750"/>
                      <a:pt x="7197" y="20753"/>
                      <a:pt x="7188" y="20759"/>
                    </a:cubicBezTo>
                    <a:cubicBezTo>
                      <a:pt x="6972" y="20901"/>
                      <a:pt x="6758" y="21046"/>
                      <a:pt x="6546" y="21194"/>
                    </a:cubicBezTo>
                    <a:cubicBezTo>
                      <a:pt x="6269" y="21195"/>
                      <a:pt x="5993" y="21199"/>
                      <a:pt x="5716" y="21205"/>
                    </a:cubicBezTo>
                    <a:cubicBezTo>
                      <a:pt x="6224" y="21027"/>
                      <a:pt x="6712" y="20668"/>
                      <a:pt x="7140" y="20365"/>
                    </a:cubicBezTo>
                    <a:cubicBezTo>
                      <a:pt x="7188" y="20332"/>
                      <a:pt x="7160" y="20263"/>
                      <a:pt x="7115" y="20263"/>
                    </a:cubicBezTo>
                    <a:cubicBezTo>
                      <a:pt x="7106" y="20263"/>
                      <a:pt x="7096" y="20266"/>
                      <a:pt x="7086" y="20273"/>
                    </a:cubicBezTo>
                    <a:cubicBezTo>
                      <a:pt x="6587" y="20607"/>
                      <a:pt x="6010" y="20851"/>
                      <a:pt x="5531" y="21207"/>
                    </a:cubicBezTo>
                    <a:cubicBezTo>
                      <a:pt x="5529" y="21207"/>
                      <a:pt x="5528" y="21210"/>
                      <a:pt x="5526" y="21211"/>
                    </a:cubicBezTo>
                    <a:cubicBezTo>
                      <a:pt x="5105" y="21224"/>
                      <a:pt x="4684" y="21242"/>
                      <a:pt x="4262" y="21267"/>
                    </a:cubicBezTo>
                    <a:cubicBezTo>
                      <a:pt x="4922" y="20952"/>
                      <a:pt x="5563" y="20599"/>
                      <a:pt x="6181" y="20210"/>
                    </a:cubicBezTo>
                    <a:cubicBezTo>
                      <a:pt x="6217" y="20188"/>
                      <a:pt x="6195" y="20138"/>
                      <a:pt x="6161" y="20138"/>
                    </a:cubicBezTo>
                    <a:cubicBezTo>
                      <a:pt x="6155" y="20138"/>
                      <a:pt x="6148" y="20140"/>
                      <a:pt x="6141" y="20144"/>
                    </a:cubicBezTo>
                    <a:cubicBezTo>
                      <a:pt x="5478" y="20540"/>
                      <a:pt x="4801" y="20909"/>
                      <a:pt x="4120" y="21275"/>
                    </a:cubicBezTo>
                    <a:cubicBezTo>
                      <a:pt x="3733" y="21299"/>
                      <a:pt x="3344" y="21328"/>
                      <a:pt x="2957" y="21360"/>
                    </a:cubicBezTo>
                    <a:cubicBezTo>
                      <a:pt x="3687" y="20952"/>
                      <a:pt x="4412" y="20539"/>
                      <a:pt x="5132" y="20116"/>
                    </a:cubicBezTo>
                    <a:cubicBezTo>
                      <a:pt x="5180" y="20088"/>
                      <a:pt x="5151" y="20022"/>
                      <a:pt x="5107" y="20022"/>
                    </a:cubicBezTo>
                    <a:cubicBezTo>
                      <a:pt x="5100" y="20022"/>
                      <a:pt x="5091" y="20024"/>
                      <a:pt x="5083" y="20029"/>
                    </a:cubicBezTo>
                    <a:cubicBezTo>
                      <a:pt x="4300" y="20469"/>
                      <a:pt x="3524" y="20918"/>
                      <a:pt x="2753" y="21377"/>
                    </a:cubicBezTo>
                    <a:cubicBezTo>
                      <a:pt x="2399" y="21406"/>
                      <a:pt x="2045" y="21438"/>
                      <a:pt x="1693" y="21471"/>
                    </a:cubicBezTo>
                    <a:cubicBezTo>
                      <a:pt x="2386" y="21109"/>
                      <a:pt x="3054" y="20693"/>
                      <a:pt x="3706" y="20261"/>
                    </a:cubicBezTo>
                    <a:cubicBezTo>
                      <a:pt x="3743" y="20236"/>
                      <a:pt x="3720" y="20182"/>
                      <a:pt x="3684" y="20182"/>
                    </a:cubicBezTo>
                    <a:cubicBezTo>
                      <a:pt x="3678" y="20182"/>
                      <a:pt x="3670" y="20184"/>
                      <a:pt x="3663" y="20188"/>
                    </a:cubicBezTo>
                    <a:cubicBezTo>
                      <a:pt x="2957" y="20639"/>
                      <a:pt x="2235" y="21057"/>
                      <a:pt x="1518" y="21489"/>
                    </a:cubicBezTo>
                    <a:cubicBezTo>
                      <a:pt x="1325" y="21508"/>
                      <a:pt x="1130" y="21527"/>
                      <a:pt x="939" y="21546"/>
                    </a:cubicBezTo>
                    <a:cubicBezTo>
                      <a:pt x="921" y="21484"/>
                      <a:pt x="909" y="21417"/>
                      <a:pt x="893" y="21353"/>
                    </a:cubicBezTo>
                    <a:cubicBezTo>
                      <a:pt x="1643" y="20834"/>
                      <a:pt x="2388" y="20308"/>
                      <a:pt x="3127" y="19774"/>
                    </a:cubicBezTo>
                    <a:cubicBezTo>
                      <a:pt x="3157" y="19751"/>
                      <a:pt x="3139" y="19704"/>
                      <a:pt x="3109" y="19704"/>
                    </a:cubicBezTo>
                    <a:cubicBezTo>
                      <a:pt x="3103" y="19704"/>
                      <a:pt x="3096" y="19707"/>
                      <a:pt x="3089" y="19712"/>
                    </a:cubicBezTo>
                    <a:cubicBezTo>
                      <a:pt x="2346" y="20223"/>
                      <a:pt x="1608" y="20744"/>
                      <a:pt x="875" y="21275"/>
                    </a:cubicBezTo>
                    <a:cubicBezTo>
                      <a:pt x="839" y="21111"/>
                      <a:pt x="805" y="20942"/>
                      <a:pt x="776" y="20768"/>
                    </a:cubicBezTo>
                    <a:cubicBezTo>
                      <a:pt x="1457" y="20340"/>
                      <a:pt x="2136" y="19906"/>
                      <a:pt x="2809" y="19461"/>
                    </a:cubicBezTo>
                    <a:cubicBezTo>
                      <a:pt x="2850" y="19433"/>
                      <a:pt x="2824" y="19372"/>
                      <a:pt x="2784" y="19372"/>
                    </a:cubicBezTo>
                    <a:cubicBezTo>
                      <a:pt x="2776" y="19372"/>
                      <a:pt x="2768" y="19375"/>
                      <a:pt x="2759" y="19380"/>
                    </a:cubicBezTo>
                    <a:cubicBezTo>
                      <a:pt x="2088" y="19806"/>
                      <a:pt x="1425" y="20242"/>
                      <a:pt x="762" y="20682"/>
                    </a:cubicBezTo>
                    <a:cubicBezTo>
                      <a:pt x="733" y="20507"/>
                      <a:pt x="708" y="20328"/>
                      <a:pt x="687" y="20147"/>
                    </a:cubicBezTo>
                    <a:cubicBezTo>
                      <a:pt x="993" y="19976"/>
                      <a:pt x="1301" y="19807"/>
                      <a:pt x="1604" y="19630"/>
                    </a:cubicBezTo>
                    <a:cubicBezTo>
                      <a:pt x="1635" y="19608"/>
                      <a:pt x="1616" y="19564"/>
                      <a:pt x="1585" y="19564"/>
                    </a:cubicBezTo>
                    <a:cubicBezTo>
                      <a:pt x="1580" y="19564"/>
                      <a:pt x="1574" y="19565"/>
                      <a:pt x="1569" y="19568"/>
                    </a:cubicBezTo>
                    <a:cubicBezTo>
                      <a:pt x="1269" y="19736"/>
                      <a:pt x="976" y="19908"/>
                      <a:pt x="682" y="20081"/>
                    </a:cubicBezTo>
                    <a:cubicBezTo>
                      <a:pt x="598" y="19281"/>
                      <a:pt x="593" y="18427"/>
                      <a:pt x="706" y="17608"/>
                    </a:cubicBezTo>
                    <a:cubicBezTo>
                      <a:pt x="1306" y="17608"/>
                      <a:pt x="2114" y="17617"/>
                      <a:pt x="2275" y="18336"/>
                    </a:cubicBezTo>
                    <a:cubicBezTo>
                      <a:pt x="2447" y="19114"/>
                      <a:pt x="1528" y="19304"/>
                      <a:pt x="929" y="19304"/>
                    </a:cubicBezTo>
                    <a:cubicBezTo>
                      <a:pt x="868" y="19304"/>
                      <a:pt x="810" y="19302"/>
                      <a:pt x="757" y="19299"/>
                    </a:cubicBezTo>
                    <a:cubicBezTo>
                      <a:pt x="754" y="19299"/>
                      <a:pt x="750" y="19298"/>
                      <a:pt x="747" y="19298"/>
                    </a:cubicBezTo>
                    <a:cubicBezTo>
                      <a:pt x="593" y="19298"/>
                      <a:pt x="603" y="19532"/>
                      <a:pt x="757" y="19551"/>
                    </a:cubicBezTo>
                    <a:cubicBezTo>
                      <a:pt x="850" y="19562"/>
                      <a:pt x="949" y="19568"/>
                      <a:pt x="1051" y="19568"/>
                    </a:cubicBezTo>
                    <a:cubicBezTo>
                      <a:pt x="1701" y="19568"/>
                      <a:pt x="2468" y="19325"/>
                      <a:pt x="2587" y="18657"/>
                    </a:cubicBezTo>
                    <a:cubicBezTo>
                      <a:pt x="2770" y="18540"/>
                      <a:pt x="2952" y="18422"/>
                      <a:pt x="3132" y="18301"/>
                    </a:cubicBezTo>
                    <a:cubicBezTo>
                      <a:pt x="3159" y="18283"/>
                      <a:pt x="3142" y="18243"/>
                      <a:pt x="3117" y="18243"/>
                    </a:cubicBezTo>
                    <a:cubicBezTo>
                      <a:pt x="3111" y="18243"/>
                      <a:pt x="3106" y="18245"/>
                      <a:pt x="3100" y="18249"/>
                    </a:cubicBezTo>
                    <a:cubicBezTo>
                      <a:pt x="2931" y="18358"/>
                      <a:pt x="2765" y="18473"/>
                      <a:pt x="2598" y="18588"/>
                    </a:cubicBezTo>
                    <a:cubicBezTo>
                      <a:pt x="2606" y="18519"/>
                      <a:pt x="2608" y="18449"/>
                      <a:pt x="2601" y="18381"/>
                    </a:cubicBezTo>
                    <a:cubicBezTo>
                      <a:pt x="2597" y="18312"/>
                      <a:pt x="2584" y="18245"/>
                      <a:pt x="2565" y="18178"/>
                    </a:cubicBezTo>
                    <a:cubicBezTo>
                      <a:pt x="2718" y="18088"/>
                      <a:pt x="2861" y="17984"/>
                      <a:pt x="2993" y="17866"/>
                    </a:cubicBezTo>
                    <a:cubicBezTo>
                      <a:pt x="3016" y="17845"/>
                      <a:pt x="2994" y="17814"/>
                      <a:pt x="2970" y="17814"/>
                    </a:cubicBezTo>
                    <a:cubicBezTo>
                      <a:pt x="2963" y="17814"/>
                      <a:pt x="2957" y="17816"/>
                      <a:pt x="2950" y="17821"/>
                    </a:cubicBezTo>
                    <a:cubicBezTo>
                      <a:pt x="2824" y="17935"/>
                      <a:pt x="2691" y="18037"/>
                      <a:pt x="2549" y="18127"/>
                    </a:cubicBezTo>
                    <a:cubicBezTo>
                      <a:pt x="2487" y="17939"/>
                      <a:pt x="2372" y="17775"/>
                      <a:pt x="2219" y="17652"/>
                    </a:cubicBezTo>
                    <a:cubicBezTo>
                      <a:pt x="2510" y="17461"/>
                      <a:pt x="2799" y="17267"/>
                      <a:pt x="3083" y="17064"/>
                    </a:cubicBezTo>
                    <a:cubicBezTo>
                      <a:pt x="3113" y="17043"/>
                      <a:pt x="3095" y="16998"/>
                      <a:pt x="3066" y="16998"/>
                    </a:cubicBezTo>
                    <a:cubicBezTo>
                      <a:pt x="3060" y="16998"/>
                      <a:pt x="3054" y="16999"/>
                      <a:pt x="3048" y="17004"/>
                    </a:cubicBezTo>
                    <a:cubicBezTo>
                      <a:pt x="2750" y="17200"/>
                      <a:pt x="2456" y="17402"/>
                      <a:pt x="2166" y="17611"/>
                    </a:cubicBezTo>
                    <a:cubicBezTo>
                      <a:pt x="1941" y="17448"/>
                      <a:pt x="1656" y="17351"/>
                      <a:pt x="1361" y="17307"/>
                    </a:cubicBezTo>
                    <a:cubicBezTo>
                      <a:pt x="1994" y="16926"/>
                      <a:pt x="2616" y="16527"/>
                      <a:pt x="3232" y="16122"/>
                    </a:cubicBezTo>
                    <a:cubicBezTo>
                      <a:pt x="3264" y="16101"/>
                      <a:pt x="3245" y="16056"/>
                      <a:pt x="3216" y="16056"/>
                    </a:cubicBezTo>
                    <a:cubicBezTo>
                      <a:pt x="3210" y="16056"/>
                      <a:pt x="3204" y="16058"/>
                      <a:pt x="3197" y="16062"/>
                    </a:cubicBezTo>
                    <a:cubicBezTo>
                      <a:pt x="2546" y="16462"/>
                      <a:pt x="1898" y="16867"/>
                      <a:pt x="1266" y="17294"/>
                    </a:cubicBezTo>
                    <a:cubicBezTo>
                      <a:pt x="1161" y="17282"/>
                      <a:pt x="1056" y="17276"/>
                      <a:pt x="952" y="17276"/>
                    </a:cubicBezTo>
                    <a:cubicBezTo>
                      <a:pt x="887" y="17276"/>
                      <a:pt x="822" y="17278"/>
                      <a:pt x="757" y="17283"/>
                    </a:cubicBezTo>
                    <a:cubicBezTo>
                      <a:pt x="770" y="17216"/>
                      <a:pt x="788" y="17150"/>
                      <a:pt x="800" y="17085"/>
                    </a:cubicBezTo>
                    <a:cubicBezTo>
                      <a:pt x="1347" y="16685"/>
                      <a:pt x="1902" y="16298"/>
                      <a:pt x="2466" y="15925"/>
                    </a:cubicBezTo>
                    <a:cubicBezTo>
                      <a:pt x="2499" y="15902"/>
                      <a:pt x="2479" y="15853"/>
                      <a:pt x="2448" y="15853"/>
                    </a:cubicBezTo>
                    <a:cubicBezTo>
                      <a:pt x="2441" y="15853"/>
                      <a:pt x="2434" y="15855"/>
                      <a:pt x="2428" y="15859"/>
                    </a:cubicBezTo>
                    <a:cubicBezTo>
                      <a:pt x="1873" y="16210"/>
                      <a:pt x="1341" y="16591"/>
                      <a:pt x="821" y="16991"/>
                    </a:cubicBezTo>
                    <a:cubicBezTo>
                      <a:pt x="872" y="16757"/>
                      <a:pt x="934" y="16524"/>
                      <a:pt x="1009" y="16296"/>
                    </a:cubicBezTo>
                    <a:cubicBezTo>
                      <a:pt x="1494" y="15987"/>
                      <a:pt x="1964" y="15659"/>
                      <a:pt x="2423" y="15311"/>
                    </a:cubicBezTo>
                    <a:cubicBezTo>
                      <a:pt x="2457" y="15285"/>
                      <a:pt x="2436" y="15230"/>
                      <a:pt x="2402" y="15230"/>
                    </a:cubicBezTo>
                    <a:cubicBezTo>
                      <a:pt x="2395" y="15230"/>
                      <a:pt x="2387" y="15232"/>
                      <a:pt x="2380" y="15238"/>
                    </a:cubicBezTo>
                    <a:cubicBezTo>
                      <a:pt x="1940" y="15565"/>
                      <a:pt x="1494" y="15879"/>
                      <a:pt x="1046" y="16193"/>
                    </a:cubicBezTo>
                    <a:cubicBezTo>
                      <a:pt x="1105" y="16024"/>
                      <a:pt x="1170" y="15856"/>
                      <a:pt x="1245" y="15697"/>
                    </a:cubicBezTo>
                    <a:cubicBezTo>
                      <a:pt x="1567" y="15448"/>
                      <a:pt x="1890" y="15203"/>
                      <a:pt x="2232" y="14976"/>
                    </a:cubicBezTo>
                    <a:cubicBezTo>
                      <a:pt x="2269" y="14951"/>
                      <a:pt x="2246" y="14896"/>
                      <a:pt x="2210" y="14896"/>
                    </a:cubicBezTo>
                    <a:cubicBezTo>
                      <a:pt x="2203" y="14896"/>
                      <a:pt x="2196" y="14898"/>
                      <a:pt x="2189" y="14903"/>
                    </a:cubicBezTo>
                    <a:cubicBezTo>
                      <a:pt x="1900" y="15082"/>
                      <a:pt x="1620" y="15276"/>
                      <a:pt x="1352" y="15485"/>
                    </a:cubicBezTo>
                    <a:cubicBezTo>
                      <a:pt x="1474" y="15249"/>
                      <a:pt x="1618" y="15026"/>
                      <a:pt x="1784" y="14817"/>
                    </a:cubicBezTo>
                    <a:cubicBezTo>
                      <a:pt x="1793" y="14804"/>
                      <a:pt x="1806" y="14795"/>
                      <a:pt x="1816" y="14782"/>
                    </a:cubicBezTo>
                    <a:cubicBezTo>
                      <a:pt x="2126" y="14557"/>
                      <a:pt x="2439" y="14333"/>
                      <a:pt x="2746" y="14101"/>
                    </a:cubicBezTo>
                    <a:cubicBezTo>
                      <a:pt x="2770" y="14085"/>
                      <a:pt x="2755" y="14049"/>
                      <a:pt x="2732" y="14049"/>
                    </a:cubicBezTo>
                    <a:cubicBezTo>
                      <a:pt x="2728" y="14049"/>
                      <a:pt x="2725" y="14050"/>
                      <a:pt x="2721" y="14052"/>
                    </a:cubicBezTo>
                    <a:cubicBezTo>
                      <a:pt x="3617" y="13561"/>
                      <a:pt x="4745" y="13458"/>
                      <a:pt x="5869" y="13458"/>
                    </a:cubicBezTo>
                    <a:cubicBezTo>
                      <a:pt x="6689" y="13458"/>
                      <a:pt x="7507" y="13513"/>
                      <a:pt x="8232" y="13513"/>
                    </a:cubicBezTo>
                    <a:cubicBezTo>
                      <a:pt x="8344" y="13513"/>
                      <a:pt x="8454" y="13512"/>
                      <a:pt x="8561" y="13509"/>
                    </a:cubicBezTo>
                    <a:cubicBezTo>
                      <a:pt x="8589" y="13507"/>
                      <a:pt x="8618" y="13497"/>
                      <a:pt x="8642" y="13481"/>
                    </a:cubicBezTo>
                    <a:cubicBezTo>
                      <a:pt x="8650" y="13485"/>
                      <a:pt x="8658" y="13486"/>
                      <a:pt x="8667" y="13486"/>
                    </a:cubicBezTo>
                    <a:cubicBezTo>
                      <a:pt x="9179" y="13492"/>
                      <a:pt x="9697" y="13499"/>
                      <a:pt x="10217" y="13499"/>
                    </a:cubicBezTo>
                    <a:cubicBezTo>
                      <a:pt x="11293" y="13499"/>
                      <a:pt x="12378" y="13472"/>
                      <a:pt x="13430" y="13359"/>
                    </a:cubicBezTo>
                    <a:cubicBezTo>
                      <a:pt x="13548" y="13351"/>
                      <a:pt x="13608" y="13215"/>
                      <a:pt x="13535" y="13123"/>
                    </a:cubicBezTo>
                    <a:cubicBezTo>
                      <a:pt x="13552" y="13101"/>
                      <a:pt x="13562" y="13073"/>
                      <a:pt x="13563" y="13046"/>
                    </a:cubicBezTo>
                    <a:cubicBezTo>
                      <a:pt x="13653" y="11046"/>
                      <a:pt x="13826" y="8783"/>
                      <a:pt x="13563" y="6795"/>
                    </a:cubicBezTo>
                    <a:cubicBezTo>
                      <a:pt x="13484" y="6183"/>
                      <a:pt x="13234" y="5630"/>
                      <a:pt x="12698" y="5442"/>
                    </a:cubicBezTo>
                    <a:cubicBezTo>
                      <a:pt x="12696" y="5393"/>
                      <a:pt x="12666" y="5350"/>
                      <a:pt x="12620" y="5332"/>
                    </a:cubicBezTo>
                    <a:cubicBezTo>
                      <a:pt x="12518" y="5294"/>
                      <a:pt x="12414" y="5262"/>
                      <a:pt x="12306" y="5234"/>
                    </a:cubicBezTo>
                    <a:cubicBezTo>
                      <a:pt x="12492" y="5103"/>
                      <a:pt x="12680" y="4972"/>
                      <a:pt x="12864" y="4837"/>
                    </a:cubicBezTo>
                    <a:cubicBezTo>
                      <a:pt x="12906" y="4806"/>
                      <a:pt x="12881" y="4742"/>
                      <a:pt x="12840" y="4742"/>
                    </a:cubicBezTo>
                    <a:cubicBezTo>
                      <a:pt x="12832" y="4742"/>
                      <a:pt x="12823" y="4745"/>
                      <a:pt x="12814" y="4751"/>
                    </a:cubicBezTo>
                    <a:cubicBezTo>
                      <a:pt x="12599" y="4899"/>
                      <a:pt x="12387" y="5050"/>
                      <a:pt x="12174" y="5203"/>
                    </a:cubicBezTo>
                    <a:cubicBezTo>
                      <a:pt x="11917" y="5144"/>
                      <a:pt x="11656" y="5104"/>
                      <a:pt x="11391" y="5081"/>
                    </a:cubicBezTo>
                    <a:cubicBezTo>
                      <a:pt x="11662" y="4939"/>
                      <a:pt x="11927" y="4787"/>
                      <a:pt x="12188" y="4633"/>
                    </a:cubicBezTo>
                    <a:cubicBezTo>
                      <a:pt x="12222" y="4614"/>
                      <a:pt x="12201" y="4566"/>
                      <a:pt x="12168" y="4566"/>
                    </a:cubicBezTo>
                    <a:cubicBezTo>
                      <a:pt x="12163" y="4566"/>
                      <a:pt x="12157" y="4568"/>
                      <a:pt x="12151" y="4570"/>
                    </a:cubicBezTo>
                    <a:cubicBezTo>
                      <a:pt x="11839" y="4730"/>
                      <a:pt x="11525" y="4889"/>
                      <a:pt x="11221" y="5068"/>
                    </a:cubicBezTo>
                    <a:cubicBezTo>
                      <a:pt x="11045" y="5055"/>
                      <a:pt x="10870" y="5045"/>
                      <a:pt x="10701" y="5041"/>
                    </a:cubicBezTo>
                    <a:cubicBezTo>
                      <a:pt x="10538" y="5034"/>
                      <a:pt x="10371" y="5028"/>
                      <a:pt x="10201" y="5025"/>
                    </a:cubicBezTo>
                    <a:cubicBezTo>
                      <a:pt x="10760" y="4746"/>
                      <a:pt x="11291" y="4413"/>
                      <a:pt x="11804" y="4054"/>
                    </a:cubicBezTo>
                    <a:cubicBezTo>
                      <a:pt x="11835" y="4033"/>
                      <a:pt x="11816" y="3986"/>
                      <a:pt x="11786" y="3986"/>
                    </a:cubicBezTo>
                    <a:cubicBezTo>
                      <a:pt x="11780" y="3986"/>
                      <a:pt x="11774" y="3988"/>
                      <a:pt x="11767" y="3992"/>
                    </a:cubicBezTo>
                    <a:cubicBezTo>
                      <a:pt x="11209" y="4351"/>
                      <a:pt x="10634" y="4679"/>
                      <a:pt x="10062" y="5012"/>
                    </a:cubicBezTo>
                    <a:cubicBezTo>
                      <a:pt x="10056" y="5015"/>
                      <a:pt x="10056" y="5020"/>
                      <a:pt x="10052" y="5023"/>
                    </a:cubicBezTo>
                    <a:cubicBezTo>
                      <a:pt x="9802" y="5026"/>
                      <a:pt x="9550" y="5044"/>
                      <a:pt x="9316" y="5106"/>
                    </a:cubicBezTo>
                    <a:cubicBezTo>
                      <a:pt x="9976" y="4669"/>
                      <a:pt x="10636" y="4233"/>
                      <a:pt x="11289" y="3786"/>
                    </a:cubicBezTo>
                    <a:cubicBezTo>
                      <a:pt x="11333" y="3757"/>
                      <a:pt x="11307" y="3694"/>
                      <a:pt x="11266" y="3694"/>
                    </a:cubicBezTo>
                    <a:cubicBezTo>
                      <a:pt x="11258" y="3694"/>
                      <a:pt x="11249" y="3696"/>
                      <a:pt x="11240" y="3702"/>
                    </a:cubicBezTo>
                    <a:cubicBezTo>
                      <a:pt x="10569" y="4143"/>
                      <a:pt x="9901" y="4594"/>
                      <a:pt x="9236" y="5047"/>
                    </a:cubicBezTo>
                    <a:cubicBezTo>
                      <a:pt x="9290" y="4794"/>
                      <a:pt x="9353" y="4539"/>
                      <a:pt x="9423" y="4285"/>
                    </a:cubicBezTo>
                    <a:cubicBezTo>
                      <a:pt x="10132" y="3845"/>
                      <a:pt x="10830" y="3386"/>
                      <a:pt x="11522" y="2919"/>
                    </a:cubicBezTo>
                    <a:cubicBezTo>
                      <a:pt x="11558" y="2895"/>
                      <a:pt x="11537" y="2843"/>
                      <a:pt x="11503" y="2843"/>
                    </a:cubicBezTo>
                    <a:cubicBezTo>
                      <a:pt x="11496" y="2843"/>
                      <a:pt x="11489" y="2845"/>
                      <a:pt x="11482" y="2849"/>
                    </a:cubicBezTo>
                    <a:cubicBezTo>
                      <a:pt x="10797" y="3291"/>
                      <a:pt x="10114" y="3740"/>
                      <a:pt x="9445" y="4207"/>
                    </a:cubicBezTo>
                    <a:cubicBezTo>
                      <a:pt x="9514" y="3962"/>
                      <a:pt x="9593" y="3721"/>
                      <a:pt x="9686" y="3485"/>
                    </a:cubicBezTo>
                    <a:cubicBezTo>
                      <a:pt x="10169" y="3077"/>
                      <a:pt x="10690" y="2714"/>
                      <a:pt x="11241" y="2401"/>
                    </a:cubicBezTo>
                    <a:cubicBezTo>
                      <a:pt x="11278" y="2381"/>
                      <a:pt x="11256" y="2331"/>
                      <a:pt x="11221" y="2331"/>
                    </a:cubicBezTo>
                    <a:cubicBezTo>
                      <a:pt x="11215" y="2331"/>
                      <a:pt x="11208" y="2332"/>
                      <a:pt x="11201" y="2336"/>
                    </a:cubicBezTo>
                    <a:cubicBezTo>
                      <a:pt x="10685" y="2609"/>
                      <a:pt x="10201" y="2937"/>
                      <a:pt x="9756" y="3315"/>
                    </a:cubicBezTo>
                    <a:cubicBezTo>
                      <a:pt x="9859" y="3071"/>
                      <a:pt x="9982" y="2833"/>
                      <a:pt x="10122" y="2609"/>
                    </a:cubicBezTo>
                    <a:cubicBezTo>
                      <a:pt x="10551" y="2328"/>
                      <a:pt x="10974" y="2040"/>
                      <a:pt x="11391" y="1745"/>
                    </a:cubicBezTo>
                    <a:cubicBezTo>
                      <a:pt x="11434" y="1714"/>
                      <a:pt x="11407" y="1650"/>
                      <a:pt x="11366" y="1650"/>
                    </a:cubicBezTo>
                    <a:cubicBezTo>
                      <a:pt x="11358" y="1650"/>
                      <a:pt x="11349" y="1653"/>
                      <a:pt x="11340" y="1659"/>
                    </a:cubicBezTo>
                    <a:cubicBezTo>
                      <a:pt x="10975" y="1901"/>
                      <a:pt x="10617" y="2151"/>
                      <a:pt x="10258" y="2403"/>
                    </a:cubicBezTo>
                    <a:cubicBezTo>
                      <a:pt x="10416" y="2173"/>
                      <a:pt x="10599" y="1963"/>
                      <a:pt x="10806" y="1777"/>
                    </a:cubicBezTo>
                    <a:cubicBezTo>
                      <a:pt x="11825" y="866"/>
                      <a:pt x="13224" y="674"/>
                      <a:pt x="14528" y="559"/>
                    </a:cubicBezTo>
                    <a:cubicBezTo>
                      <a:pt x="16641" y="371"/>
                      <a:pt x="18770" y="301"/>
                      <a:pt x="20901" y="301"/>
                    </a:cubicBezTo>
                    <a:cubicBezTo>
                      <a:pt x="24069" y="301"/>
                      <a:pt x="27245" y="456"/>
                      <a:pt x="30389" y="605"/>
                    </a:cubicBezTo>
                    <a:cubicBezTo>
                      <a:pt x="32895" y="725"/>
                      <a:pt x="35400" y="851"/>
                      <a:pt x="37904" y="983"/>
                    </a:cubicBezTo>
                    <a:cubicBezTo>
                      <a:pt x="39268" y="1056"/>
                      <a:pt x="40763" y="1094"/>
                      <a:pt x="41724" y="2207"/>
                    </a:cubicBezTo>
                    <a:cubicBezTo>
                      <a:pt x="42566" y="3178"/>
                      <a:pt x="42622" y="4518"/>
                      <a:pt x="42638" y="5744"/>
                    </a:cubicBezTo>
                    <a:cubicBezTo>
                      <a:pt x="42693" y="10012"/>
                      <a:pt x="42523" y="14293"/>
                      <a:pt x="42239" y="18556"/>
                    </a:cubicBezTo>
                    <a:lnTo>
                      <a:pt x="42193" y="18535"/>
                    </a:lnTo>
                    <a:cubicBezTo>
                      <a:pt x="42174" y="18526"/>
                      <a:pt x="42153" y="18522"/>
                      <a:pt x="42132" y="18522"/>
                    </a:cubicBezTo>
                    <a:cubicBezTo>
                      <a:pt x="42114" y="18522"/>
                      <a:pt x="42095" y="18525"/>
                      <a:pt x="42077" y="18532"/>
                    </a:cubicBezTo>
                    <a:cubicBezTo>
                      <a:pt x="42046" y="18529"/>
                      <a:pt x="42015" y="18528"/>
                      <a:pt x="41984" y="18528"/>
                    </a:cubicBezTo>
                    <a:cubicBezTo>
                      <a:pt x="41503" y="18528"/>
                      <a:pt x="41022" y="18884"/>
                      <a:pt x="40924" y="19369"/>
                    </a:cubicBezTo>
                    <a:cubicBezTo>
                      <a:pt x="40798" y="19995"/>
                      <a:pt x="41361" y="20566"/>
                      <a:pt x="41964" y="20566"/>
                    </a:cubicBezTo>
                    <a:cubicBezTo>
                      <a:pt x="42009" y="20566"/>
                      <a:pt x="42054" y="20563"/>
                      <a:pt x="42099" y="20556"/>
                    </a:cubicBezTo>
                    <a:lnTo>
                      <a:pt x="42099" y="20556"/>
                    </a:lnTo>
                    <a:cubicBezTo>
                      <a:pt x="42083" y="20756"/>
                      <a:pt x="42070" y="20955"/>
                      <a:pt x="42054" y="21154"/>
                    </a:cubicBezTo>
                    <a:cubicBezTo>
                      <a:pt x="41861" y="21116"/>
                      <a:pt x="41667" y="21085"/>
                      <a:pt x="41472" y="21058"/>
                    </a:cubicBezTo>
                    <a:cubicBezTo>
                      <a:pt x="41600" y="20956"/>
                      <a:pt x="41727" y="20854"/>
                      <a:pt x="41850" y="20748"/>
                    </a:cubicBezTo>
                    <a:cubicBezTo>
                      <a:pt x="41890" y="20713"/>
                      <a:pt x="41853" y="20650"/>
                      <a:pt x="41810" y="20650"/>
                    </a:cubicBezTo>
                    <a:cubicBezTo>
                      <a:pt x="41801" y="20650"/>
                      <a:pt x="41791" y="20653"/>
                      <a:pt x="41782" y="20660"/>
                    </a:cubicBezTo>
                    <a:cubicBezTo>
                      <a:pt x="41621" y="20781"/>
                      <a:pt x="41461" y="20907"/>
                      <a:pt x="41304" y="21036"/>
                    </a:cubicBezTo>
                    <a:cubicBezTo>
                      <a:pt x="41012" y="21001"/>
                      <a:pt x="40719" y="20977"/>
                      <a:pt x="40425" y="20969"/>
                    </a:cubicBezTo>
                    <a:cubicBezTo>
                      <a:pt x="40640" y="20807"/>
                      <a:pt x="40872" y="20668"/>
                      <a:pt x="41119" y="20558"/>
                    </a:cubicBezTo>
                    <a:cubicBezTo>
                      <a:pt x="41165" y="20536"/>
                      <a:pt x="41139" y="20461"/>
                      <a:pt x="41094" y="20461"/>
                    </a:cubicBezTo>
                    <a:cubicBezTo>
                      <a:pt x="41089" y="20461"/>
                      <a:pt x="41084" y="20462"/>
                      <a:pt x="41079" y="20464"/>
                    </a:cubicBezTo>
                    <a:cubicBezTo>
                      <a:pt x="40773" y="20580"/>
                      <a:pt x="40489" y="20749"/>
                      <a:pt x="40244" y="20964"/>
                    </a:cubicBezTo>
                    <a:cubicBezTo>
                      <a:pt x="40218" y="20964"/>
                      <a:pt x="40192" y="20964"/>
                      <a:pt x="40166" y="20964"/>
                    </a:cubicBezTo>
                    <a:cubicBezTo>
                      <a:pt x="39856" y="20964"/>
                      <a:pt x="39544" y="20982"/>
                      <a:pt x="39236" y="21019"/>
                    </a:cubicBezTo>
                    <a:cubicBezTo>
                      <a:pt x="39667" y="20730"/>
                      <a:pt x="40105" y="20451"/>
                      <a:pt x="40545" y="20175"/>
                    </a:cubicBezTo>
                    <a:cubicBezTo>
                      <a:pt x="40588" y="20149"/>
                      <a:pt x="40563" y="20088"/>
                      <a:pt x="40523" y="20088"/>
                    </a:cubicBezTo>
                    <a:cubicBezTo>
                      <a:pt x="40515" y="20088"/>
                      <a:pt x="40507" y="20091"/>
                      <a:pt x="40499" y="20096"/>
                    </a:cubicBezTo>
                    <a:cubicBezTo>
                      <a:pt x="40003" y="20386"/>
                      <a:pt x="39530" y="20706"/>
                      <a:pt x="39063" y="21039"/>
                    </a:cubicBezTo>
                    <a:cubicBezTo>
                      <a:pt x="38892" y="21065"/>
                      <a:pt x="38722" y="21093"/>
                      <a:pt x="38553" y="21130"/>
                    </a:cubicBezTo>
                    <a:cubicBezTo>
                      <a:pt x="38553" y="20999"/>
                      <a:pt x="38548" y="20869"/>
                      <a:pt x="38535" y="20736"/>
                    </a:cubicBezTo>
                    <a:cubicBezTo>
                      <a:pt x="38519" y="20572"/>
                      <a:pt x="38495" y="20410"/>
                      <a:pt x="38460" y="20249"/>
                    </a:cubicBezTo>
                    <a:lnTo>
                      <a:pt x="38473" y="20249"/>
                    </a:lnTo>
                    <a:cubicBezTo>
                      <a:pt x="38667" y="20179"/>
                      <a:pt x="38841" y="20030"/>
                      <a:pt x="39012" y="19916"/>
                    </a:cubicBezTo>
                    <a:cubicBezTo>
                      <a:pt x="39208" y="19782"/>
                      <a:pt x="39397" y="19643"/>
                      <a:pt x="39587" y="19500"/>
                    </a:cubicBezTo>
                    <a:cubicBezTo>
                      <a:pt x="39622" y="19473"/>
                      <a:pt x="39602" y="19420"/>
                      <a:pt x="39566" y="19420"/>
                    </a:cubicBezTo>
                    <a:cubicBezTo>
                      <a:pt x="39559" y="19420"/>
                      <a:pt x="39552" y="19422"/>
                      <a:pt x="39544" y="19426"/>
                    </a:cubicBezTo>
                    <a:cubicBezTo>
                      <a:pt x="39343" y="19551"/>
                      <a:pt x="39144" y="19677"/>
                      <a:pt x="38949" y="19812"/>
                    </a:cubicBezTo>
                    <a:cubicBezTo>
                      <a:pt x="38782" y="19928"/>
                      <a:pt x="38583" y="20035"/>
                      <a:pt x="38446" y="20190"/>
                    </a:cubicBezTo>
                    <a:cubicBezTo>
                      <a:pt x="38052" y="18406"/>
                      <a:pt x="36590" y="17342"/>
                      <a:pt x="34767" y="17342"/>
                    </a:cubicBezTo>
                    <a:cubicBezTo>
                      <a:pt x="34622" y="17342"/>
                      <a:pt x="34475" y="17349"/>
                      <a:pt x="34326" y="17362"/>
                    </a:cubicBezTo>
                    <a:cubicBezTo>
                      <a:pt x="32329" y="17544"/>
                      <a:pt x="31033" y="18974"/>
                      <a:pt x="31235" y="20993"/>
                    </a:cubicBezTo>
                    <a:cubicBezTo>
                      <a:pt x="31242" y="21063"/>
                      <a:pt x="31253" y="21130"/>
                      <a:pt x="31263" y="21197"/>
                    </a:cubicBezTo>
                    <a:cubicBezTo>
                      <a:pt x="31151" y="21111"/>
                      <a:pt x="31012" y="21060"/>
                      <a:pt x="30861" y="21028"/>
                    </a:cubicBezTo>
                    <a:cubicBezTo>
                      <a:pt x="30963" y="20948"/>
                      <a:pt x="31067" y="20869"/>
                      <a:pt x="31165" y="20784"/>
                    </a:cubicBezTo>
                    <a:cubicBezTo>
                      <a:pt x="31197" y="20758"/>
                      <a:pt x="31168" y="20708"/>
                      <a:pt x="31134" y="20708"/>
                    </a:cubicBezTo>
                    <a:cubicBezTo>
                      <a:pt x="31127" y="20708"/>
                      <a:pt x="31120" y="20710"/>
                      <a:pt x="31113" y="20716"/>
                    </a:cubicBezTo>
                    <a:cubicBezTo>
                      <a:pt x="30985" y="20808"/>
                      <a:pt x="30864" y="20907"/>
                      <a:pt x="30741" y="21006"/>
                    </a:cubicBezTo>
                    <a:cubicBezTo>
                      <a:pt x="30641" y="20993"/>
                      <a:pt x="30536" y="20987"/>
                      <a:pt x="30429" y="20987"/>
                    </a:cubicBezTo>
                    <a:cubicBezTo>
                      <a:pt x="30198" y="20987"/>
                      <a:pt x="29957" y="21012"/>
                      <a:pt x="29733" y="21036"/>
                    </a:cubicBezTo>
                    <a:cubicBezTo>
                      <a:pt x="30113" y="20783"/>
                      <a:pt x="30493" y="20526"/>
                      <a:pt x="30866" y="20260"/>
                    </a:cubicBezTo>
                    <a:cubicBezTo>
                      <a:pt x="30907" y="20231"/>
                      <a:pt x="30882" y="20170"/>
                      <a:pt x="30843" y="20170"/>
                    </a:cubicBezTo>
                    <a:cubicBezTo>
                      <a:pt x="30835" y="20170"/>
                      <a:pt x="30827" y="20173"/>
                      <a:pt x="30818" y="20179"/>
                    </a:cubicBezTo>
                    <a:cubicBezTo>
                      <a:pt x="30391" y="20461"/>
                      <a:pt x="29973" y="20756"/>
                      <a:pt x="29556" y="21052"/>
                    </a:cubicBezTo>
                    <a:cubicBezTo>
                      <a:pt x="29436" y="21063"/>
                      <a:pt x="29323" y="21073"/>
                      <a:pt x="29223" y="21074"/>
                    </a:cubicBezTo>
                    <a:lnTo>
                      <a:pt x="28458" y="21081"/>
                    </a:lnTo>
                    <a:cubicBezTo>
                      <a:pt x="28869" y="20862"/>
                      <a:pt x="29277" y="20642"/>
                      <a:pt x="29682" y="20414"/>
                    </a:cubicBezTo>
                    <a:cubicBezTo>
                      <a:pt x="29729" y="20387"/>
                      <a:pt x="29700" y="20322"/>
                      <a:pt x="29654" y="20322"/>
                    </a:cubicBezTo>
                    <a:cubicBezTo>
                      <a:pt x="29647" y="20322"/>
                      <a:pt x="29639" y="20324"/>
                      <a:pt x="29631" y="20328"/>
                    </a:cubicBezTo>
                    <a:cubicBezTo>
                      <a:pt x="29160" y="20572"/>
                      <a:pt x="28693" y="20824"/>
                      <a:pt x="28231" y="21082"/>
                    </a:cubicBezTo>
                    <a:lnTo>
                      <a:pt x="27149" y="21092"/>
                    </a:lnTo>
                    <a:cubicBezTo>
                      <a:pt x="27630" y="20808"/>
                      <a:pt x="28110" y="20520"/>
                      <a:pt x="28585" y="20223"/>
                    </a:cubicBezTo>
                    <a:cubicBezTo>
                      <a:pt x="28631" y="20194"/>
                      <a:pt x="28603" y="20129"/>
                      <a:pt x="28559" y="20129"/>
                    </a:cubicBezTo>
                    <a:cubicBezTo>
                      <a:pt x="28551" y="20129"/>
                      <a:pt x="28543" y="20131"/>
                      <a:pt x="28534" y="20136"/>
                    </a:cubicBezTo>
                    <a:cubicBezTo>
                      <a:pt x="28005" y="20448"/>
                      <a:pt x="27484" y="20768"/>
                      <a:pt x="26963" y="21093"/>
                    </a:cubicBezTo>
                    <a:lnTo>
                      <a:pt x="25877" y="21103"/>
                    </a:lnTo>
                    <a:cubicBezTo>
                      <a:pt x="26430" y="20805"/>
                      <a:pt x="26963" y="20467"/>
                      <a:pt x="27484" y="20118"/>
                    </a:cubicBezTo>
                    <a:cubicBezTo>
                      <a:pt x="27521" y="20093"/>
                      <a:pt x="27499" y="20038"/>
                      <a:pt x="27463" y="20038"/>
                    </a:cubicBezTo>
                    <a:cubicBezTo>
                      <a:pt x="27456" y="20038"/>
                      <a:pt x="27448" y="20040"/>
                      <a:pt x="27441" y="20045"/>
                    </a:cubicBezTo>
                    <a:cubicBezTo>
                      <a:pt x="26870" y="20403"/>
                      <a:pt x="26288" y="20744"/>
                      <a:pt x="25719" y="21105"/>
                    </a:cubicBezTo>
                    <a:lnTo>
                      <a:pt x="24836" y="21113"/>
                    </a:lnTo>
                    <a:cubicBezTo>
                      <a:pt x="25235" y="20795"/>
                      <a:pt x="25660" y="20513"/>
                      <a:pt x="26110" y="20273"/>
                    </a:cubicBezTo>
                    <a:cubicBezTo>
                      <a:pt x="26160" y="20245"/>
                      <a:pt x="26129" y="20176"/>
                      <a:pt x="26081" y="20176"/>
                    </a:cubicBezTo>
                    <a:cubicBezTo>
                      <a:pt x="26073" y="20176"/>
                      <a:pt x="26064" y="20178"/>
                      <a:pt x="26056" y="20182"/>
                    </a:cubicBezTo>
                    <a:cubicBezTo>
                      <a:pt x="25558" y="20434"/>
                      <a:pt x="25093" y="20746"/>
                      <a:pt x="24672" y="21114"/>
                    </a:cubicBezTo>
                    <a:cubicBezTo>
                      <a:pt x="24381" y="21116"/>
                      <a:pt x="24089" y="21117"/>
                      <a:pt x="23796" y="21119"/>
                    </a:cubicBezTo>
                    <a:cubicBezTo>
                      <a:pt x="24444" y="20564"/>
                      <a:pt x="25122" y="20043"/>
                      <a:pt x="25825" y="19560"/>
                    </a:cubicBezTo>
                    <a:cubicBezTo>
                      <a:pt x="25867" y="19531"/>
                      <a:pt x="25842" y="19469"/>
                      <a:pt x="25802" y="19469"/>
                    </a:cubicBezTo>
                    <a:cubicBezTo>
                      <a:pt x="25794" y="19469"/>
                      <a:pt x="25786" y="19471"/>
                      <a:pt x="25777" y="19477"/>
                    </a:cubicBezTo>
                    <a:cubicBezTo>
                      <a:pt x="25024" y="19967"/>
                      <a:pt x="24312" y="20515"/>
                      <a:pt x="23651" y="21121"/>
                    </a:cubicBezTo>
                    <a:lnTo>
                      <a:pt x="22879" y="21125"/>
                    </a:lnTo>
                    <a:cubicBezTo>
                      <a:pt x="23389" y="20802"/>
                      <a:pt x="23896" y="20475"/>
                      <a:pt x="24397" y="20136"/>
                    </a:cubicBezTo>
                    <a:cubicBezTo>
                      <a:pt x="24454" y="20097"/>
                      <a:pt x="24420" y="20015"/>
                      <a:pt x="24366" y="20015"/>
                    </a:cubicBezTo>
                    <a:cubicBezTo>
                      <a:pt x="24356" y="20015"/>
                      <a:pt x="24344" y="20018"/>
                      <a:pt x="24333" y="20026"/>
                    </a:cubicBezTo>
                    <a:cubicBezTo>
                      <a:pt x="23759" y="20384"/>
                      <a:pt x="23193" y="20752"/>
                      <a:pt x="22631" y="21127"/>
                    </a:cubicBezTo>
                    <a:cubicBezTo>
                      <a:pt x="22317" y="21130"/>
                      <a:pt x="22003" y="21132"/>
                      <a:pt x="21690" y="21133"/>
                    </a:cubicBezTo>
                    <a:cubicBezTo>
                      <a:pt x="22009" y="20936"/>
                      <a:pt x="22325" y="20730"/>
                      <a:pt x="22635" y="20516"/>
                    </a:cubicBezTo>
                    <a:cubicBezTo>
                      <a:pt x="22679" y="20486"/>
                      <a:pt x="22653" y="20421"/>
                      <a:pt x="22610" y="20421"/>
                    </a:cubicBezTo>
                    <a:cubicBezTo>
                      <a:pt x="22601" y="20421"/>
                      <a:pt x="22592" y="20423"/>
                      <a:pt x="22583" y="20429"/>
                    </a:cubicBezTo>
                    <a:cubicBezTo>
                      <a:pt x="22211" y="20654"/>
                      <a:pt x="21848" y="20886"/>
                      <a:pt x="21491" y="21135"/>
                    </a:cubicBezTo>
                    <a:cubicBezTo>
                      <a:pt x="21164" y="21136"/>
                      <a:pt x="20836" y="21138"/>
                      <a:pt x="20508" y="21141"/>
                    </a:cubicBezTo>
                    <a:cubicBezTo>
                      <a:pt x="20898" y="20899"/>
                      <a:pt x="21287" y="20655"/>
                      <a:pt x="21681" y="20419"/>
                    </a:cubicBezTo>
                    <a:cubicBezTo>
                      <a:pt x="21729" y="20389"/>
                      <a:pt x="21700" y="20322"/>
                      <a:pt x="21653" y="20322"/>
                    </a:cubicBezTo>
                    <a:cubicBezTo>
                      <a:pt x="21644" y="20322"/>
                      <a:pt x="21636" y="20324"/>
                      <a:pt x="21626" y="20328"/>
                    </a:cubicBezTo>
                    <a:cubicBezTo>
                      <a:pt x="21163" y="20574"/>
                      <a:pt x="20712" y="20846"/>
                      <a:pt x="20278" y="21143"/>
                    </a:cubicBezTo>
                    <a:cubicBezTo>
                      <a:pt x="19924" y="21146"/>
                      <a:pt x="19572" y="21148"/>
                      <a:pt x="19218" y="21151"/>
                    </a:cubicBezTo>
                    <a:cubicBezTo>
                      <a:pt x="19709" y="20883"/>
                      <a:pt x="20192" y="20598"/>
                      <a:pt x="20672" y="20309"/>
                    </a:cubicBezTo>
                    <a:cubicBezTo>
                      <a:pt x="20721" y="20279"/>
                      <a:pt x="20691" y="20212"/>
                      <a:pt x="20644" y="20212"/>
                    </a:cubicBezTo>
                    <a:cubicBezTo>
                      <a:pt x="20635" y="20212"/>
                      <a:pt x="20627" y="20214"/>
                      <a:pt x="20618" y="20218"/>
                    </a:cubicBezTo>
                    <a:cubicBezTo>
                      <a:pt x="20069" y="20521"/>
                      <a:pt x="19519" y="20824"/>
                      <a:pt x="18986" y="21156"/>
                    </a:cubicBezTo>
                    <a:cubicBezTo>
                      <a:pt x="18654" y="21160"/>
                      <a:pt x="18321" y="21164"/>
                      <a:pt x="17989" y="21170"/>
                    </a:cubicBezTo>
                    <a:cubicBezTo>
                      <a:pt x="18340" y="20964"/>
                      <a:pt x="18680" y="20743"/>
                      <a:pt x="19011" y="20513"/>
                    </a:cubicBezTo>
                    <a:cubicBezTo>
                      <a:pt x="19059" y="20480"/>
                      <a:pt x="19030" y="20410"/>
                      <a:pt x="18985" y="20410"/>
                    </a:cubicBezTo>
                    <a:cubicBezTo>
                      <a:pt x="18976" y="20410"/>
                      <a:pt x="18967" y="20413"/>
                      <a:pt x="18957" y="20419"/>
                    </a:cubicBezTo>
                    <a:cubicBezTo>
                      <a:pt x="18558" y="20681"/>
                      <a:pt x="18152" y="20926"/>
                      <a:pt x="17747" y="21175"/>
                    </a:cubicBezTo>
                    <a:cubicBezTo>
                      <a:pt x="17312" y="21184"/>
                      <a:pt x="16879" y="21191"/>
                      <a:pt x="16445" y="21205"/>
                    </a:cubicBezTo>
                    <a:cubicBezTo>
                      <a:pt x="17218" y="20714"/>
                      <a:pt x="17988" y="20223"/>
                      <a:pt x="18770" y="19748"/>
                    </a:cubicBezTo>
                    <a:cubicBezTo>
                      <a:pt x="18819" y="19719"/>
                      <a:pt x="18790" y="19650"/>
                      <a:pt x="18744" y="19650"/>
                    </a:cubicBezTo>
                    <a:cubicBezTo>
                      <a:pt x="18736" y="19650"/>
                      <a:pt x="18727" y="19652"/>
                      <a:pt x="18718" y="19657"/>
                    </a:cubicBezTo>
                    <a:cubicBezTo>
                      <a:pt x="17876" y="20140"/>
                      <a:pt x="17051" y="20654"/>
                      <a:pt x="16255" y="21210"/>
                    </a:cubicBezTo>
                    <a:cubicBezTo>
                      <a:pt x="16115" y="21215"/>
                      <a:pt x="15976" y="21216"/>
                      <a:pt x="15836" y="21221"/>
                    </a:cubicBezTo>
                    <a:cubicBezTo>
                      <a:pt x="15854" y="21117"/>
                      <a:pt x="15862" y="21007"/>
                      <a:pt x="15871" y="20899"/>
                    </a:cubicBezTo>
                    <a:cubicBezTo>
                      <a:pt x="16158" y="20689"/>
                      <a:pt x="16443" y="20477"/>
                      <a:pt x="16724" y="20258"/>
                    </a:cubicBezTo>
                    <a:cubicBezTo>
                      <a:pt x="16752" y="20236"/>
                      <a:pt x="16725" y="20192"/>
                      <a:pt x="16697" y="20192"/>
                    </a:cubicBezTo>
                    <a:cubicBezTo>
                      <a:pt x="16691" y="20192"/>
                      <a:pt x="16685" y="20194"/>
                      <a:pt x="16679" y="20198"/>
                    </a:cubicBezTo>
                    <a:cubicBezTo>
                      <a:pt x="16410" y="20392"/>
                      <a:pt x="16145" y="20593"/>
                      <a:pt x="15882" y="20794"/>
                    </a:cubicBezTo>
                    <a:cubicBezTo>
                      <a:pt x="15894" y="20614"/>
                      <a:pt x="15894" y="20434"/>
                      <a:pt x="15884" y="20254"/>
                    </a:cubicBezTo>
                    <a:cubicBezTo>
                      <a:pt x="15881" y="20210"/>
                      <a:pt x="15874" y="20169"/>
                      <a:pt x="15871" y="20126"/>
                    </a:cubicBezTo>
                    <a:cubicBezTo>
                      <a:pt x="16067" y="19975"/>
                      <a:pt x="16273" y="19833"/>
                      <a:pt x="16486" y="19704"/>
                    </a:cubicBezTo>
                    <a:cubicBezTo>
                      <a:pt x="16538" y="19672"/>
                      <a:pt x="16506" y="19601"/>
                      <a:pt x="16457" y="19601"/>
                    </a:cubicBezTo>
                    <a:cubicBezTo>
                      <a:pt x="16448" y="19601"/>
                      <a:pt x="16439" y="19603"/>
                      <a:pt x="16429" y="19608"/>
                    </a:cubicBezTo>
                    <a:cubicBezTo>
                      <a:pt x="16224" y="19718"/>
                      <a:pt x="16031" y="19853"/>
                      <a:pt x="15859" y="20011"/>
                    </a:cubicBezTo>
                    <a:cubicBezTo>
                      <a:pt x="15632" y="17936"/>
                      <a:pt x="14115" y="16148"/>
                      <a:pt x="11941" y="16148"/>
                    </a:cubicBezTo>
                    <a:cubicBezTo>
                      <a:pt x="11868" y="16148"/>
                      <a:pt x="11794" y="16150"/>
                      <a:pt x="11719" y="16154"/>
                    </a:cubicBezTo>
                    <a:cubicBezTo>
                      <a:pt x="9450" y="16280"/>
                      <a:pt x="7700" y="18357"/>
                      <a:pt x="7800" y="20591"/>
                    </a:cubicBezTo>
                    <a:cubicBezTo>
                      <a:pt x="7892" y="22620"/>
                      <a:pt x="9534" y="24219"/>
                      <a:pt x="11491" y="24219"/>
                    </a:cubicBezTo>
                    <a:cubicBezTo>
                      <a:pt x="11542" y="24219"/>
                      <a:pt x="11593" y="24218"/>
                      <a:pt x="11645" y="24216"/>
                    </a:cubicBezTo>
                    <a:cubicBezTo>
                      <a:pt x="11655" y="24281"/>
                      <a:pt x="11711" y="24329"/>
                      <a:pt x="11775" y="24329"/>
                    </a:cubicBezTo>
                    <a:cubicBezTo>
                      <a:pt x="11782" y="24329"/>
                      <a:pt x="11790" y="24329"/>
                      <a:pt x="11798" y="24327"/>
                    </a:cubicBezTo>
                    <a:cubicBezTo>
                      <a:pt x="13737" y="24154"/>
                      <a:pt x="15350" y="23245"/>
                      <a:pt x="15779" y="21501"/>
                    </a:cubicBezTo>
                    <a:cubicBezTo>
                      <a:pt x="16262" y="21511"/>
                      <a:pt x="16746" y="21514"/>
                      <a:pt x="17232" y="21517"/>
                    </a:cubicBezTo>
                    <a:cubicBezTo>
                      <a:pt x="17235" y="21537"/>
                      <a:pt x="17251" y="21550"/>
                      <a:pt x="17270" y="21550"/>
                    </a:cubicBezTo>
                    <a:cubicBezTo>
                      <a:pt x="17275" y="21550"/>
                      <a:pt x="17281" y="21549"/>
                      <a:pt x="17287" y="21546"/>
                    </a:cubicBezTo>
                    <a:cubicBezTo>
                      <a:pt x="17304" y="21537"/>
                      <a:pt x="17322" y="21525"/>
                      <a:pt x="17341" y="21517"/>
                    </a:cubicBezTo>
                    <a:cubicBezTo>
                      <a:pt x="17517" y="21518"/>
                      <a:pt x="17694" y="21519"/>
                      <a:pt x="17871" y="21519"/>
                    </a:cubicBezTo>
                    <a:cubicBezTo>
                      <a:pt x="21961" y="21519"/>
                      <a:pt x="26078" y="21313"/>
                      <a:pt x="30132" y="21313"/>
                    </a:cubicBezTo>
                    <a:cubicBezTo>
                      <a:pt x="30433" y="21313"/>
                      <a:pt x="30734" y="21314"/>
                      <a:pt x="31034" y="21317"/>
                    </a:cubicBezTo>
                    <a:lnTo>
                      <a:pt x="31034" y="21317"/>
                    </a:lnTo>
                    <a:cubicBezTo>
                      <a:pt x="31034" y="21317"/>
                      <a:pt x="31033" y="21317"/>
                      <a:pt x="31033" y="21317"/>
                    </a:cubicBezTo>
                    <a:cubicBezTo>
                      <a:pt x="30893" y="21317"/>
                      <a:pt x="30861" y="21529"/>
                      <a:pt x="31001" y="21564"/>
                    </a:cubicBezTo>
                    <a:lnTo>
                      <a:pt x="31103" y="21591"/>
                    </a:lnTo>
                    <a:cubicBezTo>
                      <a:pt x="31114" y="21593"/>
                      <a:pt x="31126" y="21595"/>
                      <a:pt x="31137" y="21595"/>
                    </a:cubicBezTo>
                    <a:cubicBezTo>
                      <a:pt x="31186" y="21595"/>
                      <a:pt x="31237" y="21571"/>
                      <a:pt x="31259" y="21527"/>
                    </a:cubicBezTo>
                    <a:lnTo>
                      <a:pt x="31299" y="21449"/>
                    </a:lnTo>
                    <a:cubicBezTo>
                      <a:pt x="31653" y="23371"/>
                      <a:pt x="32962" y="24517"/>
                      <a:pt x="34861" y="24597"/>
                    </a:cubicBezTo>
                    <a:cubicBezTo>
                      <a:pt x="34888" y="24633"/>
                      <a:pt x="34932" y="24657"/>
                      <a:pt x="34979" y="24662"/>
                    </a:cubicBezTo>
                    <a:cubicBezTo>
                      <a:pt x="35105" y="24676"/>
                      <a:pt x="35227" y="24683"/>
                      <a:pt x="35348" y="24683"/>
                    </a:cubicBezTo>
                    <a:cubicBezTo>
                      <a:pt x="37181" y="24683"/>
                      <a:pt x="38438" y="23111"/>
                      <a:pt x="38540" y="21337"/>
                    </a:cubicBezTo>
                    <a:cubicBezTo>
                      <a:pt x="38976" y="21309"/>
                      <a:pt x="39407" y="21291"/>
                      <a:pt x="39835" y="21291"/>
                    </a:cubicBezTo>
                    <a:cubicBezTo>
                      <a:pt x="40572" y="21291"/>
                      <a:pt x="41302" y="21345"/>
                      <a:pt x="42046" y="21495"/>
                    </a:cubicBezTo>
                    <a:cubicBezTo>
                      <a:pt x="42071" y="21552"/>
                      <a:pt x="42130" y="21580"/>
                      <a:pt x="42191" y="21580"/>
                    </a:cubicBezTo>
                    <a:cubicBezTo>
                      <a:pt x="42276" y="21580"/>
                      <a:pt x="42365" y="21526"/>
                      <a:pt x="42373" y="21417"/>
                    </a:cubicBezTo>
                    <a:cubicBezTo>
                      <a:pt x="42751" y="16546"/>
                      <a:pt x="42953" y="11666"/>
                      <a:pt x="42977" y="6776"/>
                    </a:cubicBezTo>
                    <a:cubicBezTo>
                      <a:pt x="42982" y="5211"/>
                      <a:pt x="43100" y="3292"/>
                      <a:pt x="42027" y="2003"/>
                    </a:cubicBezTo>
                    <a:cubicBezTo>
                      <a:pt x="41125" y="917"/>
                      <a:pt x="39686" y="750"/>
                      <a:pt x="38366" y="667"/>
                    </a:cubicBezTo>
                    <a:cubicBezTo>
                      <a:pt x="33561" y="371"/>
                      <a:pt x="28738" y="127"/>
                      <a:pt x="23925" y="30"/>
                    </a:cubicBezTo>
                    <a:cubicBezTo>
                      <a:pt x="23011" y="11"/>
                      <a:pt x="22097" y="1"/>
                      <a:pt x="2118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1834;p66">
                <a:extLst>
                  <a:ext uri="{FF2B5EF4-FFF2-40B4-BE49-F238E27FC236}">
                    <a16:creationId xmlns:a16="http://schemas.microsoft.com/office/drawing/2014/main" id="{2C75C391-114A-7162-DD4B-C2221BFAAB63}"/>
                  </a:ext>
                </a:extLst>
              </p:cNvPr>
              <p:cNvSpPr/>
              <p:nvPr/>
            </p:nvSpPr>
            <p:spPr>
              <a:xfrm>
                <a:off x="4595100" y="1737675"/>
                <a:ext cx="665425" cy="211900"/>
              </a:xfrm>
              <a:custGeom>
                <a:avLst/>
                <a:gdLst/>
                <a:ahLst/>
                <a:cxnLst/>
                <a:rect l="l" t="t" r="r" b="b"/>
                <a:pathLst>
                  <a:path w="26617" h="8476" extrusionOk="0">
                    <a:moveTo>
                      <a:pt x="20949" y="290"/>
                    </a:moveTo>
                    <a:cubicBezTo>
                      <a:pt x="21903" y="290"/>
                      <a:pt x="22850" y="340"/>
                      <a:pt x="23770" y="481"/>
                    </a:cubicBezTo>
                    <a:cubicBezTo>
                      <a:pt x="26519" y="903"/>
                      <a:pt x="26095" y="2379"/>
                      <a:pt x="25933" y="4287"/>
                    </a:cubicBezTo>
                    <a:lnTo>
                      <a:pt x="25935" y="4287"/>
                    </a:lnTo>
                    <a:cubicBezTo>
                      <a:pt x="25826" y="5566"/>
                      <a:pt x="25718" y="6846"/>
                      <a:pt x="25609" y="8126"/>
                    </a:cubicBezTo>
                    <a:cubicBezTo>
                      <a:pt x="23800" y="8000"/>
                      <a:pt x="21987" y="7898"/>
                      <a:pt x="20167" y="7818"/>
                    </a:cubicBezTo>
                    <a:cubicBezTo>
                      <a:pt x="20361" y="5388"/>
                      <a:pt x="20565" y="2914"/>
                      <a:pt x="20560" y="477"/>
                    </a:cubicBezTo>
                    <a:cubicBezTo>
                      <a:pt x="20560" y="387"/>
                      <a:pt x="20497" y="343"/>
                      <a:pt x="20430" y="343"/>
                    </a:cubicBezTo>
                    <a:cubicBezTo>
                      <a:pt x="20362" y="343"/>
                      <a:pt x="20291" y="389"/>
                      <a:pt x="20281" y="477"/>
                    </a:cubicBezTo>
                    <a:cubicBezTo>
                      <a:pt x="20036" y="2898"/>
                      <a:pt x="19988" y="5377"/>
                      <a:pt x="19940" y="7809"/>
                    </a:cubicBezTo>
                    <a:cubicBezTo>
                      <a:pt x="18272" y="7737"/>
                      <a:pt x="16600" y="7683"/>
                      <a:pt x="14926" y="7646"/>
                    </a:cubicBezTo>
                    <a:lnTo>
                      <a:pt x="14933" y="7530"/>
                    </a:lnTo>
                    <a:cubicBezTo>
                      <a:pt x="14934" y="7487"/>
                      <a:pt x="14905" y="7467"/>
                      <a:pt x="14873" y="7467"/>
                    </a:cubicBezTo>
                    <a:cubicBezTo>
                      <a:pt x="14845" y="7467"/>
                      <a:pt x="14816" y="7482"/>
                      <a:pt x="14804" y="7511"/>
                    </a:cubicBezTo>
                    <a:lnTo>
                      <a:pt x="14804" y="7511"/>
                    </a:lnTo>
                    <a:cubicBezTo>
                      <a:pt x="15149" y="6668"/>
                      <a:pt x="14821" y="5234"/>
                      <a:pt x="14776" y="4334"/>
                    </a:cubicBezTo>
                    <a:cubicBezTo>
                      <a:pt x="14717" y="3176"/>
                      <a:pt x="14670" y="2015"/>
                      <a:pt x="14583" y="858"/>
                    </a:cubicBezTo>
                    <a:cubicBezTo>
                      <a:pt x="14576" y="764"/>
                      <a:pt x="14500" y="715"/>
                      <a:pt x="14427" y="715"/>
                    </a:cubicBezTo>
                    <a:cubicBezTo>
                      <a:pt x="14354" y="715"/>
                      <a:pt x="14285" y="762"/>
                      <a:pt x="14287" y="858"/>
                    </a:cubicBezTo>
                    <a:cubicBezTo>
                      <a:pt x="14359" y="3109"/>
                      <a:pt x="14443" y="5396"/>
                      <a:pt x="14673" y="7640"/>
                    </a:cubicBezTo>
                    <a:cubicBezTo>
                      <a:pt x="13099" y="7608"/>
                      <a:pt x="11525" y="7592"/>
                      <a:pt x="9951" y="7592"/>
                    </a:cubicBezTo>
                    <a:cubicBezTo>
                      <a:pt x="9309" y="7592"/>
                      <a:pt x="8667" y="7594"/>
                      <a:pt x="8025" y="7600"/>
                    </a:cubicBezTo>
                    <a:cubicBezTo>
                      <a:pt x="7842" y="5434"/>
                      <a:pt x="7824" y="3311"/>
                      <a:pt x="7953" y="1142"/>
                    </a:cubicBezTo>
                    <a:cubicBezTo>
                      <a:pt x="7960" y="1041"/>
                      <a:pt x="7887" y="991"/>
                      <a:pt x="7811" y="991"/>
                    </a:cubicBezTo>
                    <a:cubicBezTo>
                      <a:pt x="7733" y="991"/>
                      <a:pt x="7651" y="1042"/>
                      <a:pt x="7641" y="1142"/>
                    </a:cubicBezTo>
                    <a:cubicBezTo>
                      <a:pt x="7423" y="3286"/>
                      <a:pt x="7482" y="5468"/>
                      <a:pt x="7783" y="7600"/>
                    </a:cubicBezTo>
                    <a:cubicBezTo>
                      <a:pt x="5625" y="7621"/>
                      <a:pt x="3470" y="7670"/>
                      <a:pt x="1321" y="7747"/>
                    </a:cubicBezTo>
                    <a:cubicBezTo>
                      <a:pt x="1323" y="7739"/>
                      <a:pt x="1325" y="7731"/>
                      <a:pt x="1325" y="7723"/>
                    </a:cubicBezTo>
                    <a:cubicBezTo>
                      <a:pt x="1191" y="6394"/>
                      <a:pt x="414" y="651"/>
                      <a:pt x="2659" y="651"/>
                    </a:cubicBezTo>
                    <a:cubicBezTo>
                      <a:pt x="2681" y="651"/>
                      <a:pt x="2703" y="652"/>
                      <a:pt x="2726" y="653"/>
                    </a:cubicBezTo>
                    <a:cubicBezTo>
                      <a:pt x="2728" y="653"/>
                      <a:pt x="2730" y="653"/>
                      <a:pt x="2732" y="653"/>
                    </a:cubicBezTo>
                    <a:cubicBezTo>
                      <a:pt x="2798" y="653"/>
                      <a:pt x="2839" y="603"/>
                      <a:pt x="2852" y="547"/>
                    </a:cubicBezTo>
                    <a:cubicBezTo>
                      <a:pt x="4624" y="801"/>
                      <a:pt x="6405" y="892"/>
                      <a:pt x="8189" y="892"/>
                    </a:cubicBezTo>
                    <a:cubicBezTo>
                      <a:pt x="11013" y="892"/>
                      <a:pt x="13843" y="664"/>
                      <a:pt x="16657" y="490"/>
                    </a:cubicBezTo>
                    <a:cubicBezTo>
                      <a:pt x="18054" y="404"/>
                      <a:pt x="19508" y="290"/>
                      <a:pt x="20949" y="290"/>
                    </a:cubicBezTo>
                    <a:close/>
                    <a:moveTo>
                      <a:pt x="21253" y="1"/>
                    </a:moveTo>
                    <a:cubicBezTo>
                      <a:pt x="20905" y="1"/>
                      <a:pt x="20560" y="4"/>
                      <a:pt x="20219" y="7"/>
                    </a:cubicBezTo>
                    <a:cubicBezTo>
                      <a:pt x="17287" y="34"/>
                      <a:pt x="14368" y="347"/>
                      <a:pt x="11440" y="485"/>
                    </a:cubicBezTo>
                    <a:cubicBezTo>
                      <a:pt x="10716" y="520"/>
                      <a:pt x="9993" y="535"/>
                      <a:pt x="9273" y="535"/>
                    </a:cubicBezTo>
                    <a:cubicBezTo>
                      <a:pt x="6907" y="535"/>
                      <a:pt x="4559" y="374"/>
                      <a:pt x="2187" y="216"/>
                    </a:cubicBezTo>
                    <a:cubicBezTo>
                      <a:pt x="2184" y="216"/>
                      <a:pt x="2181" y="216"/>
                      <a:pt x="2178" y="216"/>
                    </a:cubicBezTo>
                    <a:cubicBezTo>
                      <a:pt x="2101" y="216"/>
                      <a:pt x="2063" y="298"/>
                      <a:pt x="2077" y="364"/>
                    </a:cubicBezTo>
                    <a:cubicBezTo>
                      <a:pt x="0" y="801"/>
                      <a:pt x="888" y="6564"/>
                      <a:pt x="1094" y="7755"/>
                    </a:cubicBezTo>
                    <a:cubicBezTo>
                      <a:pt x="1102" y="7802"/>
                      <a:pt x="1141" y="7837"/>
                      <a:pt x="1189" y="7837"/>
                    </a:cubicBezTo>
                    <a:cubicBezTo>
                      <a:pt x="1162" y="7917"/>
                      <a:pt x="1202" y="8024"/>
                      <a:pt x="1314" y="8024"/>
                    </a:cubicBezTo>
                    <a:cubicBezTo>
                      <a:pt x="1845" y="8022"/>
                      <a:pt x="2377" y="8022"/>
                      <a:pt x="2908" y="8022"/>
                    </a:cubicBezTo>
                    <a:cubicBezTo>
                      <a:pt x="10615" y="8022"/>
                      <a:pt x="18286" y="8183"/>
                      <a:pt x="25990" y="8475"/>
                    </a:cubicBezTo>
                    <a:cubicBezTo>
                      <a:pt x="25993" y="8475"/>
                      <a:pt x="25995" y="8475"/>
                      <a:pt x="25998" y="8475"/>
                    </a:cubicBezTo>
                    <a:cubicBezTo>
                      <a:pt x="26199" y="8475"/>
                      <a:pt x="26193" y="8166"/>
                      <a:pt x="25990" y="8151"/>
                    </a:cubicBezTo>
                    <a:lnTo>
                      <a:pt x="25939" y="8148"/>
                    </a:lnTo>
                    <a:cubicBezTo>
                      <a:pt x="26065" y="6676"/>
                      <a:pt x="26190" y="5203"/>
                      <a:pt x="26314" y="3730"/>
                    </a:cubicBezTo>
                    <a:cubicBezTo>
                      <a:pt x="26379" y="2937"/>
                      <a:pt x="26617" y="1921"/>
                      <a:pt x="26280" y="1153"/>
                    </a:cubicBezTo>
                    <a:cubicBezTo>
                      <a:pt x="26006" y="530"/>
                      <a:pt x="25477" y="390"/>
                      <a:pt x="24857" y="269"/>
                    </a:cubicBezTo>
                    <a:cubicBezTo>
                      <a:pt x="23696" y="41"/>
                      <a:pt x="22459" y="1"/>
                      <a:pt x="21253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1835;p66">
                <a:extLst>
                  <a:ext uri="{FF2B5EF4-FFF2-40B4-BE49-F238E27FC236}">
                    <a16:creationId xmlns:a16="http://schemas.microsoft.com/office/drawing/2014/main" id="{D1D986BF-DB7D-43C4-92C2-0B52243CCB8C}"/>
                  </a:ext>
                </a:extLst>
              </p:cNvPr>
              <p:cNvSpPr/>
              <p:nvPr/>
            </p:nvSpPr>
            <p:spPr>
              <a:xfrm>
                <a:off x="5213050" y="2101925"/>
                <a:ext cx="32950" cy="22375"/>
              </a:xfrm>
              <a:custGeom>
                <a:avLst/>
                <a:gdLst/>
                <a:ahLst/>
                <a:cxnLst/>
                <a:rect l="l" t="t" r="r" b="b"/>
                <a:pathLst>
                  <a:path w="1318" h="895" extrusionOk="0">
                    <a:moveTo>
                      <a:pt x="1255" y="0"/>
                    </a:moveTo>
                    <a:cubicBezTo>
                      <a:pt x="1248" y="0"/>
                      <a:pt x="1240" y="2"/>
                      <a:pt x="1232" y="6"/>
                    </a:cubicBezTo>
                    <a:cubicBezTo>
                      <a:pt x="810" y="242"/>
                      <a:pt x="408" y="516"/>
                      <a:pt x="34" y="825"/>
                    </a:cubicBezTo>
                    <a:cubicBezTo>
                      <a:pt x="0" y="853"/>
                      <a:pt x="31" y="894"/>
                      <a:pt x="66" y="894"/>
                    </a:cubicBezTo>
                    <a:cubicBezTo>
                      <a:pt x="76" y="894"/>
                      <a:pt x="86" y="891"/>
                      <a:pt x="94" y="884"/>
                    </a:cubicBezTo>
                    <a:cubicBezTo>
                      <a:pt x="472" y="594"/>
                      <a:pt x="867" y="325"/>
                      <a:pt x="1275" y="81"/>
                    </a:cubicBezTo>
                    <a:cubicBezTo>
                      <a:pt x="1317" y="57"/>
                      <a:pt x="1294" y="0"/>
                      <a:pt x="125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" name="Google Shape;1667;p65">
            <a:extLst>
              <a:ext uri="{FF2B5EF4-FFF2-40B4-BE49-F238E27FC236}">
                <a16:creationId xmlns:a16="http://schemas.microsoft.com/office/drawing/2014/main" id="{6943FC4A-DEEF-4C9A-C6C8-539EE5F718C5}"/>
              </a:ext>
            </a:extLst>
          </p:cNvPr>
          <p:cNvGrpSpPr/>
          <p:nvPr/>
        </p:nvGrpSpPr>
        <p:grpSpPr>
          <a:xfrm>
            <a:off x="8126091" y="3877763"/>
            <a:ext cx="1011954" cy="989230"/>
            <a:chOff x="3215309" y="2741543"/>
            <a:chExt cx="449104" cy="440990"/>
          </a:xfrm>
        </p:grpSpPr>
        <p:sp>
          <p:nvSpPr>
            <p:cNvPr id="31" name="Google Shape;1668;p65">
              <a:extLst>
                <a:ext uri="{FF2B5EF4-FFF2-40B4-BE49-F238E27FC236}">
                  <a16:creationId xmlns:a16="http://schemas.microsoft.com/office/drawing/2014/main" id="{18E2EC2B-4AF7-7E1C-34CE-744B662F6920}"/>
                </a:ext>
              </a:extLst>
            </p:cNvPr>
            <p:cNvSpPr/>
            <p:nvPr/>
          </p:nvSpPr>
          <p:spPr>
            <a:xfrm>
              <a:off x="3269313" y="2741543"/>
              <a:ext cx="395100" cy="368700"/>
            </a:xfrm>
            <a:prstGeom prst="rect">
              <a:avLst/>
            </a:prstGeom>
            <a:solidFill>
              <a:srgbClr val="C1BE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1669;p65">
              <a:extLst>
                <a:ext uri="{FF2B5EF4-FFF2-40B4-BE49-F238E27FC236}">
                  <a16:creationId xmlns:a16="http://schemas.microsoft.com/office/drawing/2014/main" id="{FDFCC80D-50D5-47D9-B48A-16640428CC37}"/>
                </a:ext>
              </a:extLst>
            </p:cNvPr>
            <p:cNvGrpSpPr/>
            <p:nvPr/>
          </p:nvGrpSpPr>
          <p:grpSpPr>
            <a:xfrm>
              <a:off x="3215309" y="2821653"/>
              <a:ext cx="350708" cy="360881"/>
              <a:chOff x="2511500" y="2691525"/>
              <a:chExt cx="330950" cy="340550"/>
            </a:xfrm>
          </p:grpSpPr>
          <p:sp>
            <p:nvSpPr>
              <p:cNvPr id="33" name="Google Shape;1670;p65">
                <a:extLst>
                  <a:ext uri="{FF2B5EF4-FFF2-40B4-BE49-F238E27FC236}">
                    <a16:creationId xmlns:a16="http://schemas.microsoft.com/office/drawing/2014/main" id="{A1F18DCE-27AB-37FA-19C1-628E0EF413BF}"/>
                  </a:ext>
                </a:extLst>
              </p:cNvPr>
              <p:cNvSpPr/>
              <p:nvPr/>
            </p:nvSpPr>
            <p:spPr>
              <a:xfrm>
                <a:off x="2620825" y="2724475"/>
                <a:ext cx="113175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4527" h="1629" extrusionOk="0">
                    <a:moveTo>
                      <a:pt x="2247" y="551"/>
                    </a:moveTo>
                    <a:lnTo>
                      <a:pt x="3264" y="1123"/>
                    </a:lnTo>
                    <a:lnTo>
                      <a:pt x="1230" y="1123"/>
                    </a:lnTo>
                    <a:lnTo>
                      <a:pt x="2247" y="551"/>
                    </a:lnTo>
                    <a:close/>
                    <a:moveTo>
                      <a:pt x="2247" y="0"/>
                    </a:moveTo>
                    <a:cubicBezTo>
                      <a:pt x="2204" y="0"/>
                      <a:pt x="2161" y="11"/>
                      <a:pt x="2122" y="33"/>
                    </a:cubicBezTo>
                    <a:lnTo>
                      <a:pt x="138" y="1148"/>
                    </a:lnTo>
                    <a:cubicBezTo>
                      <a:pt x="54" y="1193"/>
                      <a:pt x="1" y="1282"/>
                      <a:pt x="1" y="1378"/>
                    </a:cubicBezTo>
                    <a:cubicBezTo>
                      <a:pt x="4" y="1516"/>
                      <a:pt x="118" y="1629"/>
                      <a:pt x="257" y="1629"/>
                    </a:cubicBezTo>
                    <a:lnTo>
                      <a:pt x="4230" y="1629"/>
                    </a:lnTo>
                    <a:cubicBezTo>
                      <a:pt x="4231" y="1629"/>
                      <a:pt x="4233" y="1629"/>
                      <a:pt x="4234" y="1629"/>
                    </a:cubicBezTo>
                    <a:cubicBezTo>
                      <a:pt x="4328" y="1629"/>
                      <a:pt x="4415" y="1578"/>
                      <a:pt x="4461" y="1496"/>
                    </a:cubicBezTo>
                    <a:cubicBezTo>
                      <a:pt x="4526" y="1373"/>
                      <a:pt x="4483" y="1220"/>
                      <a:pt x="4363" y="1151"/>
                    </a:cubicBezTo>
                    <a:lnTo>
                      <a:pt x="2372" y="33"/>
                    </a:lnTo>
                    <a:cubicBezTo>
                      <a:pt x="2333" y="11"/>
                      <a:pt x="2290" y="0"/>
                      <a:pt x="2247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1671;p65">
                <a:extLst>
                  <a:ext uri="{FF2B5EF4-FFF2-40B4-BE49-F238E27FC236}">
                    <a16:creationId xmlns:a16="http://schemas.microsoft.com/office/drawing/2014/main" id="{7D34EDDE-3807-AEEE-C00D-9656E15D1A4E}"/>
                  </a:ext>
                </a:extLst>
              </p:cNvPr>
              <p:cNvSpPr/>
              <p:nvPr/>
            </p:nvSpPr>
            <p:spPr>
              <a:xfrm>
                <a:off x="2511500" y="2691525"/>
                <a:ext cx="330950" cy="340550"/>
              </a:xfrm>
              <a:custGeom>
                <a:avLst/>
                <a:gdLst/>
                <a:ahLst/>
                <a:cxnLst/>
                <a:rect l="l" t="t" r="r" b="b"/>
                <a:pathLst>
                  <a:path w="13238" h="13622" extrusionOk="0">
                    <a:moveTo>
                      <a:pt x="6620" y="616"/>
                    </a:moveTo>
                    <a:lnTo>
                      <a:pt x="11853" y="3558"/>
                    </a:lnTo>
                    <a:lnTo>
                      <a:pt x="1388" y="3558"/>
                    </a:lnTo>
                    <a:lnTo>
                      <a:pt x="6620" y="616"/>
                    </a:lnTo>
                    <a:close/>
                    <a:moveTo>
                      <a:pt x="12085" y="4118"/>
                    </a:moveTo>
                    <a:lnTo>
                      <a:pt x="12085" y="4703"/>
                    </a:lnTo>
                    <a:lnTo>
                      <a:pt x="1143" y="4703"/>
                    </a:lnTo>
                    <a:lnTo>
                      <a:pt x="1143" y="4118"/>
                    </a:lnTo>
                    <a:close/>
                    <a:moveTo>
                      <a:pt x="3327" y="5290"/>
                    </a:moveTo>
                    <a:lnTo>
                      <a:pt x="3327" y="5663"/>
                    </a:lnTo>
                    <a:lnTo>
                      <a:pt x="3324" y="5663"/>
                    </a:lnTo>
                    <a:cubicBezTo>
                      <a:pt x="3297" y="5646"/>
                      <a:pt x="3268" y="5636"/>
                      <a:pt x="3236" y="5636"/>
                    </a:cubicBezTo>
                    <a:lnTo>
                      <a:pt x="2134" y="5636"/>
                    </a:lnTo>
                    <a:cubicBezTo>
                      <a:pt x="2102" y="5641"/>
                      <a:pt x="2074" y="5650"/>
                      <a:pt x="2045" y="5663"/>
                    </a:cubicBezTo>
                    <a:lnTo>
                      <a:pt x="2021" y="5663"/>
                    </a:lnTo>
                    <a:lnTo>
                      <a:pt x="2021" y="5290"/>
                    </a:lnTo>
                    <a:close/>
                    <a:moveTo>
                      <a:pt x="7266" y="5290"/>
                    </a:moveTo>
                    <a:lnTo>
                      <a:pt x="7266" y="5663"/>
                    </a:lnTo>
                    <a:lnTo>
                      <a:pt x="7260" y="5663"/>
                    </a:lnTo>
                    <a:cubicBezTo>
                      <a:pt x="7233" y="5646"/>
                      <a:pt x="7202" y="5636"/>
                      <a:pt x="7172" y="5636"/>
                    </a:cubicBezTo>
                    <a:lnTo>
                      <a:pt x="6068" y="5636"/>
                    </a:lnTo>
                    <a:cubicBezTo>
                      <a:pt x="6038" y="5641"/>
                      <a:pt x="6009" y="5650"/>
                      <a:pt x="5981" y="5663"/>
                    </a:cubicBezTo>
                    <a:lnTo>
                      <a:pt x="5960" y="5663"/>
                    </a:lnTo>
                    <a:lnTo>
                      <a:pt x="5960" y="5290"/>
                    </a:lnTo>
                    <a:close/>
                    <a:moveTo>
                      <a:pt x="11205" y="5290"/>
                    </a:moveTo>
                    <a:lnTo>
                      <a:pt x="11205" y="5663"/>
                    </a:lnTo>
                    <a:lnTo>
                      <a:pt x="11194" y="5663"/>
                    </a:lnTo>
                    <a:cubicBezTo>
                      <a:pt x="11168" y="5646"/>
                      <a:pt x="11138" y="5636"/>
                      <a:pt x="11107" y="5636"/>
                    </a:cubicBezTo>
                    <a:lnTo>
                      <a:pt x="10004" y="5636"/>
                    </a:lnTo>
                    <a:cubicBezTo>
                      <a:pt x="9973" y="5641"/>
                      <a:pt x="9943" y="5650"/>
                      <a:pt x="9915" y="5663"/>
                    </a:cubicBezTo>
                    <a:lnTo>
                      <a:pt x="9901" y="5663"/>
                    </a:lnTo>
                    <a:lnTo>
                      <a:pt x="9901" y="5290"/>
                    </a:lnTo>
                    <a:close/>
                    <a:moveTo>
                      <a:pt x="2962" y="6195"/>
                    </a:moveTo>
                    <a:lnTo>
                      <a:pt x="3068" y="9815"/>
                    </a:lnTo>
                    <a:lnTo>
                      <a:pt x="2300" y="9815"/>
                    </a:lnTo>
                    <a:lnTo>
                      <a:pt x="2408" y="6195"/>
                    </a:lnTo>
                    <a:close/>
                    <a:moveTo>
                      <a:pt x="6898" y="6195"/>
                    </a:moveTo>
                    <a:lnTo>
                      <a:pt x="7004" y="9815"/>
                    </a:lnTo>
                    <a:lnTo>
                      <a:pt x="6236" y="9815"/>
                    </a:lnTo>
                    <a:lnTo>
                      <a:pt x="6343" y="6195"/>
                    </a:lnTo>
                    <a:close/>
                    <a:moveTo>
                      <a:pt x="10832" y="6195"/>
                    </a:moveTo>
                    <a:lnTo>
                      <a:pt x="10912" y="8933"/>
                    </a:lnTo>
                    <a:lnTo>
                      <a:pt x="10938" y="9815"/>
                    </a:lnTo>
                    <a:lnTo>
                      <a:pt x="10171" y="9815"/>
                    </a:lnTo>
                    <a:lnTo>
                      <a:pt x="10277" y="6195"/>
                    </a:lnTo>
                    <a:close/>
                    <a:moveTo>
                      <a:pt x="3327" y="10374"/>
                    </a:moveTo>
                    <a:lnTo>
                      <a:pt x="3327" y="10747"/>
                    </a:lnTo>
                    <a:lnTo>
                      <a:pt x="2021" y="10747"/>
                    </a:lnTo>
                    <a:lnTo>
                      <a:pt x="2021" y="10374"/>
                    </a:lnTo>
                    <a:close/>
                    <a:moveTo>
                      <a:pt x="5428" y="5290"/>
                    </a:moveTo>
                    <a:lnTo>
                      <a:pt x="5428" y="5926"/>
                    </a:lnTo>
                    <a:cubicBezTo>
                      <a:pt x="5428" y="6075"/>
                      <a:pt x="5550" y="6195"/>
                      <a:pt x="5698" y="6195"/>
                    </a:cubicBezTo>
                    <a:lnTo>
                      <a:pt x="5784" y="6195"/>
                    </a:lnTo>
                    <a:lnTo>
                      <a:pt x="5676" y="9836"/>
                    </a:lnTo>
                    <a:cubicBezTo>
                      <a:pt x="5538" y="9847"/>
                      <a:pt x="5430" y="9964"/>
                      <a:pt x="5430" y="10103"/>
                    </a:cubicBezTo>
                    <a:lnTo>
                      <a:pt x="5430" y="10747"/>
                    </a:lnTo>
                    <a:lnTo>
                      <a:pt x="3885" y="10747"/>
                    </a:lnTo>
                    <a:lnTo>
                      <a:pt x="3885" y="10103"/>
                    </a:lnTo>
                    <a:cubicBezTo>
                      <a:pt x="3885" y="9962"/>
                      <a:pt x="3778" y="9847"/>
                      <a:pt x="3639" y="9836"/>
                    </a:cubicBezTo>
                    <a:lnTo>
                      <a:pt x="3531" y="6195"/>
                    </a:lnTo>
                    <a:lnTo>
                      <a:pt x="3616" y="6195"/>
                    </a:lnTo>
                    <a:cubicBezTo>
                      <a:pt x="3764" y="6195"/>
                      <a:pt x="3885" y="6075"/>
                      <a:pt x="3885" y="5926"/>
                    </a:cubicBezTo>
                    <a:lnTo>
                      <a:pt x="3885" y="5290"/>
                    </a:lnTo>
                    <a:close/>
                    <a:moveTo>
                      <a:pt x="7266" y="10374"/>
                    </a:moveTo>
                    <a:lnTo>
                      <a:pt x="7266" y="10747"/>
                    </a:lnTo>
                    <a:lnTo>
                      <a:pt x="5962" y="10747"/>
                    </a:lnTo>
                    <a:lnTo>
                      <a:pt x="5962" y="10374"/>
                    </a:lnTo>
                    <a:close/>
                    <a:moveTo>
                      <a:pt x="9367" y="5290"/>
                    </a:moveTo>
                    <a:lnTo>
                      <a:pt x="9367" y="5926"/>
                    </a:lnTo>
                    <a:cubicBezTo>
                      <a:pt x="9367" y="6075"/>
                      <a:pt x="9489" y="6195"/>
                      <a:pt x="9637" y="6195"/>
                    </a:cubicBezTo>
                    <a:lnTo>
                      <a:pt x="9723" y="6195"/>
                    </a:lnTo>
                    <a:lnTo>
                      <a:pt x="9615" y="9836"/>
                    </a:lnTo>
                    <a:cubicBezTo>
                      <a:pt x="9477" y="9847"/>
                      <a:pt x="9369" y="9964"/>
                      <a:pt x="9369" y="10103"/>
                    </a:cubicBezTo>
                    <a:lnTo>
                      <a:pt x="9369" y="10747"/>
                    </a:lnTo>
                    <a:lnTo>
                      <a:pt x="7825" y="10747"/>
                    </a:lnTo>
                    <a:lnTo>
                      <a:pt x="7825" y="10103"/>
                    </a:lnTo>
                    <a:cubicBezTo>
                      <a:pt x="7825" y="9962"/>
                      <a:pt x="7717" y="9847"/>
                      <a:pt x="7578" y="9836"/>
                    </a:cubicBezTo>
                    <a:lnTo>
                      <a:pt x="7550" y="8922"/>
                    </a:lnTo>
                    <a:lnTo>
                      <a:pt x="7470" y="6195"/>
                    </a:lnTo>
                    <a:lnTo>
                      <a:pt x="7555" y="6195"/>
                    </a:lnTo>
                    <a:cubicBezTo>
                      <a:pt x="7703" y="6195"/>
                      <a:pt x="7825" y="6075"/>
                      <a:pt x="7825" y="5926"/>
                    </a:cubicBezTo>
                    <a:lnTo>
                      <a:pt x="7825" y="5290"/>
                    </a:lnTo>
                    <a:close/>
                    <a:moveTo>
                      <a:pt x="11205" y="10374"/>
                    </a:moveTo>
                    <a:lnTo>
                      <a:pt x="11205" y="10747"/>
                    </a:lnTo>
                    <a:lnTo>
                      <a:pt x="9901" y="10747"/>
                    </a:lnTo>
                    <a:lnTo>
                      <a:pt x="9901" y="10374"/>
                    </a:lnTo>
                    <a:close/>
                    <a:moveTo>
                      <a:pt x="12085" y="11305"/>
                    </a:moveTo>
                    <a:lnTo>
                      <a:pt x="12085" y="11890"/>
                    </a:lnTo>
                    <a:lnTo>
                      <a:pt x="1143" y="11890"/>
                    </a:lnTo>
                    <a:lnTo>
                      <a:pt x="1143" y="11305"/>
                    </a:lnTo>
                    <a:close/>
                    <a:moveTo>
                      <a:pt x="12644" y="12478"/>
                    </a:moveTo>
                    <a:lnTo>
                      <a:pt x="12644" y="13063"/>
                    </a:lnTo>
                    <a:lnTo>
                      <a:pt x="583" y="13063"/>
                    </a:lnTo>
                    <a:lnTo>
                      <a:pt x="583" y="12478"/>
                    </a:lnTo>
                    <a:close/>
                    <a:moveTo>
                      <a:pt x="6620" y="1"/>
                    </a:moveTo>
                    <a:cubicBezTo>
                      <a:pt x="6572" y="1"/>
                      <a:pt x="6524" y="13"/>
                      <a:pt x="6481" y="37"/>
                    </a:cubicBezTo>
                    <a:lnTo>
                      <a:pt x="168" y="3588"/>
                    </a:lnTo>
                    <a:cubicBezTo>
                      <a:pt x="56" y="3650"/>
                      <a:pt x="1" y="3781"/>
                      <a:pt x="34" y="3906"/>
                    </a:cubicBezTo>
                    <a:cubicBezTo>
                      <a:pt x="65" y="4031"/>
                      <a:pt x="307" y="4118"/>
                      <a:pt x="307" y="4118"/>
                    </a:cubicBezTo>
                    <a:lnTo>
                      <a:pt x="583" y="4118"/>
                    </a:lnTo>
                    <a:lnTo>
                      <a:pt x="583" y="5006"/>
                    </a:lnTo>
                    <a:cubicBezTo>
                      <a:pt x="583" y="5162"/>
                      <a:pt x="709" y="5290"/>
                      <a:pt x="865" y="5290"/>
                    </a:cubicBezTo>
                    <a:lnTo>
                      <a:pt x="1488" y="5290"/>
                    </a:lnTo>
                    <a:lnTo>
                      <a:pt x="1488" y="5926"/>
                    </a:lnTo>
                    <a:cubicBezTo>
                      <a:pt x="1488" y="6075"/>
                      <a:pt x="1608" y="6195"/>
                      <a:pt x="1756" y="6195"/>
                    </a:cubicBezTo>
                    <a:lnTo>
                      <a:pt x="1840" y="6195"/>
                    </a:lnTo>
                    <a:lnTo>
                      <a:pt x="1734" y="9836"/>
                    </a:lnTo>
                    <a:cubicBezTo>
                      <a:pt x="1595" y="9847"/>
                      <a:pt x="1489" y="9964"/>
                      <a:pt x="1488" y="10103"/>
                    </a:cubicBezTo>
                    <a:lnTo>
                      <a:pt x="1488" y="10747"/>
                    </a:lnTo>
                    <a:lnTo>
                      <a:pt x="862" y="10747"/>
                    </a:lnTo>
                    <a:cubicBezTo>
                      <a:pt x="709" y="10747"/>
                      <a:pt x="583" y="10873"/>
                      <a:pt x="583" y="11028"/>
                    </a:cubicBezTo>
                    <a:lnTo>
                      <a:pt x="583" y="11918"/>
                    </a:lnTo>
                    <a:lnTo>
                      <a:pt x="304" y="11918"/>
                    </a:lnTo>
                    <a:cubicBezTo>
                      <a:pt x="149" y="11918"/>
                      <a:pt x="24" y="12043"/>
                      <a:pt x="24" y="12198"/>
                    </a:cubicBezTo>
                    <a:lnTo>
                      <a:pt x="24" y="13340"/>
                    </a:lnTo>
                    <a:cubicBezTo>
                      <a:pt x="24" y="13496"/>
                      <a:pt x="151" y="13622"/>
                      <a:pt x="307" y="13622"/>
                    </a:cubicBezTo>
                    <a:lnTo>
                      <a:pt x="12946" y="13622"/>
                    </a:lnTo>
                    <a:cubicBezTo>
                      <a:pt x="13102" y="13622"/>
                      <a:pt x="13229" y="13496"/>
                      <a:pt x="13229" y="13340"/>
                    </a:cubicBezTo>
                    <a:lnTo>
                      <a:pt x="13229" y="12176"/>
                    </a:lnTo>
                    <a:cubicBezTo>
                      <a:pt x="13229" y="12018"/>
                      <a:pt x="13102" y="11892"/>
                      <a:pt x="12946" y="11892"/>
                    </a:cubicBezTo>
                    <a:lnTo>
                      <a:pt x="12644" y="11892"/>
                    </a:lnTo>
                    <a:lnTo>
                      <a:pt x="12644" y="11031"/>
                    </a:lnTo>
                    <a:cubicBezTo>
                      <a:pt x="12644" y="10873"/>
                      <a:pt x="12517" y="10747"/>
                      <a:pt x="12360" y="10747"/>
                    </a:cubicBezTo>
                    <a:lnTo>
                      <a:pt x="11739" y="10747"/>
                    </a:lnTo>
                    <a:lnTo>
                      <a:pt x="11739" y="10068"/>
                    </a:lnTo>
                    <a:cubicBezTo>
                      <a:pt x="11737" y="9928"/>
                      <a:pt x="11629" y="9812"/>
                      <a:pt x="11491" y="9801"/>
                    </a:cubicBezTo>
                    <a:lnTo>
                      <a:pt x="11383" y="6195"/>
                    </a:lnTo>
                    <a:lnTo>
                      <a:pt x="11469" y="6195"/>
                    </a:lnTo>
                    <a:cubicBezTo>
                      <a:pt x="11617" y="6195"/>
                      <a:pt x="11739" y="6075"/>
                      <a:pt x="11739" y="5926"/>
                    </a:cubicBezTo>
                    <a:lnTo>
                      <a:pt x="11739" y="5290"/>
                    </a:lnTo>
                    <a:lnTo>
                      <a:pt x="12360" y="5290"/>
                    </a:lnTo>
                    <a:cubicBezTo>
                      <a:pt x="12517" y="5290"/>
                      <a:pt x="12644" y="5163"/>
                      <a:pt x="12644" y="5006"/>
                    </a:cubicBezTo>
                    <a:lnTo>
                      <a:pt x="12644" y="4092"/>
                    </a:lnTo>
                    <a:lnTo>
                      <a:pt x="12932" y="4092"/>
                    </a:lnTo>
                    <a:cubicBezTo>
                      <a:pt x="12947" y="4095"/>
                      <a:pt x="12962" y="4096"/>
                      <a:pt x="12977" y="4096"/>
                    </a:cubicBezTo>
                    <a:cubicBezTo>
                      <a:pt x="13087" y="4096"/>
                      <a:pt x="13178" y="4016"/>
                      <a:pt x="13205" y="3906"/>
                    </a:cubicBezTo>
                    <a:cubicBezTo>
                      <a:pt x="13238" y="3781"/>
                      <a:pt x="13183" y="3650"/>
                      <a:pt x="13071" y="3588"/>
                    </a:cubicBezTo>
                    <a:lnTo>
                      <a:pt x="6759" y="37"/>
                    </a:lnTo>
                    <a:cubicBezTo>
                      <a:pt x="6715" y="13"/>
                      <a:pt x="6667" y="1"/>
                      <a:pt x="6620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3256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3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>
                <a:solidFill>
                  <a:srgbClr val="C55A11"/>
                </a:solidFill>
              </a:rPr>
              <a:t>Nội dung buổi </a:t>
            </a:r>
            <a:r>
              <a:rPr lang="en-US" b="1" err="1">
                <a:solidFill>
                  <a:srgbClr val="C55A11"/>
                </a:solidFill>
              </a:rPr>
              <a:t>thảo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luận</a:t>
            </a:r>
            <a:endParaRPr b="1">
              <a:solidFill>
                <a:srgbClr val="C55A11"/>
              </a:solidFill>
            </a:endParaRPr>
          </a:p>
        </p:txBody>
      </p:sp>
      <p:sp>
        <p:nvSpPr>
          <p:cNvPr id="589" name="Google Shape;589;p37"/>
          <p:cNvSpPr txBox="1">
            <a:spLocks noGrp="1"/>
          </p:cNvSpPr>
          <p:nvPr>
            <p:ph type="title" idx="2"/>
          </p:nvPr>
        </p:nvSpPr>
        <p:spPr>
          <a:xfrm>
            <a:off x="950967" y="2036000"/>
            <a:ext cx="1166000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590" name="Google Shape;590;p37"/>
          <p:cNvSpPr txBox="1">
            <a:spLocks noGrp="1"/>
          </p:cNvSpPr>
          <p:nvPr>
            <p:ph type="subTitle" idx="3"/>
          </p:nvPr>
        </p:nvSpPr>
        <p:spPr>
          <a:xfrm>
            <a:off x="2266800" y="2036000"/>
            <a:ext cx="3606000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/>
              <a:t>Nhắc lại về Đệ Quy</a:t>
            </a:r>
            <a:endParaRPr/>
          </a:p>
        </p:txBody>
      </p:sp>
      <p:sp>
        <p:nvSpPr>
          <p:cNvPr id="592" name="Google Shape;592;p37"/>
          <p:cNvSpPr txBox="1">
            <a:spLocks noGrp="1"/>
          </p:cNvSpPr>
          <p:nvPr>
            <p:ph type="title" idx="5"/>
          </p:nvPr>
        </p:nvSpPr>
        <p:spPr>
          <a:xfrm>
            <a:off x="960000" y="4538847"/>
            <a:ext cx="1166000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03</a:t>
            </a:r>
            <a:endParaRPr/>
          </a:p>
        </p:txBody>
      </p:sp>
      <p:sp>
        <p:nvSpPr>
          <p:cNvPr id="593" name="Google Shape;593;p37"/>
          <p:cNvSpPr txBox="1">
            <a:spLocks noGrp="1"/>
          </p:cNvSpPr>
          <p:nvPr>
            <p:ph type="subTitle" idx="6"/>
          </p:nvPr>
        </p:nvSpPr>
        <p:spPr>
          <a:xfrm>
            <a:off x="2275833" y="4538847"/>
            <a:ext cx="3606000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/>
              <a:t>Làm bài tập và quizz</a:t>
            </a:r>
            <a:endParaRPr/>
          </a:p>
        </p:txBody>
      </p:sp>
      <p:sp>
        <p:nvSpPr>
          <p:cNvPr id="594" name="Google Shape;594;p37"/>
          <p:cNvSpPr txBox="1">
            <a:spLocks noGrp="1"/>
          </p:cNvSpPr>
          <p:nvPr>
            <p:ph type="title" idx="8"/>
          </p:nvPr>
        </p:nvSpPr>
        <p:spPr>
          <a:xfrm>
            <a:off x="6316003" y="3315915"/>
            <a:ext cx="1166000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595" name="Google Shape;595;p37"/>
          <p:cNvSpPr txBox="1">
            <a:spLocks noGrp="1"/>
          </p:cNvSpPr>
          <p:nvPr>
            <p:ph type="subTitle" idx="9"/>
          </p:nvPr>
        </p:nvSpPr>
        <p:spPr>
          <a:xfrm>
            <a:off x="7652044" y="3315915"/>
            <a:ext cx="3799533" cy="58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err="1"/>
              <a:t>Phân</a:t>
            </a:r>
            <a:r>
              <a:rPr lang="en-US"/>
              <a:t> </a:t>
            </a:r>
            <a:r>
              <a:rPr lang="en-US" err="1"/>
              <a:t>tích</a:t>
            </a:r>
            <a:r>
              <a:rPr lang="en-US"/>
              <a:t> </a:t>
            </a:r>
            <a:r>
              <a:rPr lang="en-US" err="1"/>
              <a:t>và</a:t>
            </a:r>
            <a:r>
              <a:rPr lang="en-US"/>
              <a:t> </a:t>
            </a:r>
            <a:r>
              <a:rPr lang="en-US" err="1"/>
              <a:t>đánh</a:t>
            </a:r>
            <a:r>
              <a:rPr lang="en-US"/>
              <a:t> </a:t>
            </a:r>
            <a:r>
              <a:rPr lang="en-US" err="1"/>
              <a:t>giá</a:t>
            </a:r>
          </a:p>
        </p:txBody>
      </p:sp>
      <p:grpSp>
        <p:nvGrpSpPr>
          <p:cNvPr id="600" name="Google Shape;600;p37"/>
          <p:cNvGrpSpPr/>
          <p:nvPr/>
        </p:nvGrpSpPr>
        <p:grpSpPr>
          <a:xfrm rot="-2700000">
            <a:off x="6356532" y="2261143"/>
            <a:ext cx="477596" cy="717713"/>
            <a:chOff x="7358875" y="1006660"/>
            <a:chExt cx="358200" cy="538290"/>
          </a:xfrm>
        </p:grpSpPr>
        <p:sp>
          <p:nvSpPr>
            <p:cNvPr id="601" name="Google Shape;601;p37"/>
            <p:cNvSpPr/>
            <p:nvPr/>
          </p:nvSpPr>
          <p:spPr>
            <a:xfrm>
              <a:off x="7358875" y="1006660"/>
              <a:ext cx="345900" cy="532725"/>
            </a:xfrm>
            <a:custGeom>
              <a:avLst/>
              <a:gdLst/>
              <a:ahLst/>
              <a:cxnLst/>
              <a:rect l="l" t="t" r="r" b="b"/>
              <a:pathLst>
                <a:path w="13836" h="21309" extrusionOk="0">
                  <a:moveTo>
                    <a:pt x="0" y="0"/>
                  </a:moveTo>
                  <a:cubicBezTo>
                    <a:pt x="3507" y="0"/>
                    <a:pt x="7548" y="14"/>
                    <a:pt x="10287" y="2204"/>
                  </a:cubicBezTo>
                  <a:cubicBezTo>
                    <a:pt x="15269" y="6188"/>
                    <a:pt x="14889" y="18453"/>
                    <a:pt x="9185" y="21309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02" name="Google Shape;602;p37"/>
            <p:cNvSpPr/>
            <p:nvPr/>
          </p:nvSpPr>
          <p:spPr>
            <a:xfrm>
              <a:off x="7588500" y="1383225"/>
              <a:ext cx="17175" cy="146975"/>
            </a:xfrm>
            <a:custGeom>
              <a:avLst/>
              <a:gdLst/>
              <a:ahLst/>
              <a:cxnLst/>
              <a:rect l="l" t="t" r="r" b="b"/>
              <a:pathLst>
                <a:path w="687" h="5879" extrusionOk="0">
                  <a:moveTo>
                    <a:pt x="367" y="0"/>
                  </a:moveTo>
                  <a:cubicBezTo>
                    <a:pt x="753" y="1925"/>
                    <a:pt x="877" y="4122"/>
                    <a:pt x="0" y="5879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603" name="Google Shape;603;p37"/>
            <p:cNvSpPr/>
            <p:nvPr/>
          </p:nvSpPr>
          <p:spPr>
            <a:xfrm>
              <a:off x="7579325" y="1530200"/>
              <a:ext cx="137750" cy="14750"/>
            </a:xfrm>
            <a:custGeom>
              <a:avLst/>
              <a:gdLst/>
              <a:ahLst/>
              <a:cxnLst/>
              <a:rect l="l" t="t" r="r" b="b"/>
              <a:pathLst>
                <a:path w="5510" h="590" extrusionOk="0">
                  <a:moveTo>
                    <a:pt x="0" y="367"/>
                  </a:moveTo>
                  <a:cubicBezTo>
                    <a:pt x="1786" y="813"/>
                    <a:pt x="3669" y="0"/>
                    <a:pt x="551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" name="Google Shape;600;p37">
            <a:extLst>
              <a:ext uri="{FF2B5EF4-FFF2-40B4-BE49-F238E27FC236}">
                <a16:creationId xmlns:a16="http://schemas.microsoft.com/office/drawing/2014/main" id="{11213312-CA46-6238-5F92-B10E708DB5DC}"/>
              </a:ext>
            </a:extLst>
          </p:cNvPr>
          <p:cNvGrpSpPr/>
          <p:nvPr/>
        </p:nvGrpSpPr>
        <p:grpSpPr>
          <a:xfrm rot="4445424" flipH="1">
            <a:off x="5686642" y="3713181"/>
            <a:ext cx="560540" cy="625674"/>
            <a:chOff x="7358875" y="1006660"/>
            <a:chExt cx="358200" cy="538290"/>
          </a:xfrm>
        </p:grpSpPr>
        <p:sp>
          <p:nvSpPr>
            <p:cNvPr id="15" name="Google Shape;601;p37">
              <a:extLst>
                <a:ext uri="{FF2B5EF4-FFF2-40B4-BE49-F238E27FC236}">
                  <a16:creationId xmlns:a16="http://schemas.microsoft.com/office/drawing/2014/main" id="{6A714D33-0604-BE18-0111-E2337BB8AFFE}"/>
                </a:ext>
              </a:extLst>
            </p:cNvPr>
            <p:cNvSpPr/>
            <p:nvPr/>
          </p:nvSpPr>
          <p:spPr>
            <a:xfrm>
              <a:off x="7358875" y="1006660"/>
              <a:ext cx="345900" cy="532725"/>
            </a:xfrm>
            <a:custGeom>
              <a:avLst/>
              <a:gdLst/>
              <a:ahLst/>
              <a:cxnLst/>
              <a:rect l="l" t="t" r="r" b="b"/>
              <a:pathLst>
                <a:path w="13836" h="21309" extrusionOk="0">
                  <a:moveTo>
                    <a:pt x="0" y="0"/>
                  </a:moveTo>
                  <a:cubicBezTo>
                    <a:pt x="3507" y="0"/>
                    <a:pt x="7548" y="14"/>
                    <a:pt x="10287" y="2204"/>
                  </a:cubicBezTo>
                  <a:cubicBezTo>
                    <a:pt x="15269" y="6188"/>
                    <a:pt x="14889" y="18453"/>
                    <a:pt x="9185" y="21309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602;p37">
              <a:extLst>
                <a:ext uri="{FF2B5EF4-FFF2-40B4-BE49-F238E27FC236}">
                  <a16:creationId xmlns:a16="http://schemas.microsoft.com/office/drawing/2014/main" id="{D8E54E43-7EA2-09F7-084D-6E3C242AF975}"/>
                </a:ext>
              </a:extLst>
            </p:cNvPr>
            <p:cNvSpPr/>
            <p:nvPr/>
          </p:nvSpPr>
          <p:spPr>
            <a:xfrm>
              <a:off x="7588500" y="1383225"/>
              <a:ext cx="17175" cy="146975"/>
            </a:xfrm>
            <a:custGeom>
              <a:avLst/>
              <a:gdLst/>
              <a:ahLst/>
              <a:cxnLst/>
              <a:rect l="l" t="t" r="r" b="b"/>
              <a:pathLst>
                <a:path w="687" h="5879" extrusionOk="0">
                  <a:moveTo>
                    <a:pt x="367" y="0"/>
                  </a:moveTo>
                  <a:cubicBezTo>
                    <a:pt x="753" y="1925"/>
                    <a:pt x="877" y="4122"/>
                    <a:pt x="0" y="5879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7" name="Google Shape;603;p37">
              <a:extLst>
                <a:ext uri="{FF2B5EF4-FFF2-40B4-BE49-F238E27FC236}">
                  <a16:creationId xmlns:a16="http://schemas.microsoft.com/office/drawing/2014/main" id="{71F30ABC-43CD-AE4E-6492-7FC0A600024E}"/>
                </a:ext>
              </a:extLst>
            </p:cNvPr>
            <p:cNvSpPr/>
            <p:nvPr/>
          </p:nvSpPr>
          <p:spPr>
            <a:xfrm>
              <a:off x="7579325" y="1530200"/>
              <a:ext cx="137750" cy="14750"/>
            </a:xfrm>
            <a:custGeom>
              <a:avLst/>
              <a:gdLst/>
              <a:ahLst/>
              <a:cxnLst/>
              <a:rect l="l" t="t" r="r" b="b"/>
              <a:pathLst>
                <a:path w="5510" h="590" extrusionOk="0">
                  <a:moveTo>
                    <a:pt x="0" y="367"/>
                  </a:moveTo>
                  <a:cubicBezTo>
                    <a:pt x="1786" y="813"/>
                    <a:pt x="3669" y="0"/>
                    <a:pt x="551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0"/>
          <p:cNvSpPr txBox="1">
            <a:spLocks noGrp="1"/>
          </p:cNvSpPr>
          <p:nvPr>
            <p:ph type="subTitle" idx="1"/>
          </p:nvPr>
        </p:nvSpPr>
        <p:spPr>
          <a:xfrm>
            <a:off x="960000" y="2216900"/>
            <a:ext cx="6176296" cy="311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Đệ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là một hàm/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thức giải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quyết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vấn đề bằng cách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xử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lí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những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vấn đề tương </a:t>
            </a:r>
            <a:r>
              <a:rPr lang="en-US" sz="2400" b="1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tự</a:t>
            </a:r>
            <a:r>
              <a:rPr lang="en-US" sz="2400" b="1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nhưng với </a:t>
            </a:r>
            <a:r>
              <a:rPr lang="en-US" sz="2400" b="1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400" b="1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mô</a:t>
            </a:r>
            <a:r>
              <a:rPr lang="en-US" sz="2400" b="1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nhỏ </a:t>
            </a:r>
            <a:r>
              <a:rPr lang="en-US" sz="2400" b="1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hơn</a:t>
            </a:r>
            <a:endParaRPr lang="en-US" sz="2400" b="1" kern="1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86" name="Google Shape;686;p4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US" sz="3600" b="1">
                <a:solidFill>
                  <a:srgbClr val="C55A11"/>
                </a:solidFill>
              </a:rPr>
              <a:t>Giải thuật </a:t>
            </a:r>
            <a:r>
              <a:rPr lang="en-US" sz="3600" b="1" err="1">
                <a:solidFill>
                  <a:srgbClr val="C55A11"/>
                </a:solidFill>
              </a:rPr>
              <a:t>đệ</a:t>
            </a:r>
            <a:r>
              <a:rPr lang="en-US" sz="3600" b="1">
                <a:solidFill>
                  <a:srgbClr val="C55A11"/>
                </a:solidFill>
              </a:rPr>
              <a:t> </a:t>
            </a:r>
            <a:r>
              <a:rPr lang="en-US" sz="3600" b="1" err="1">
                <a:solidFill>
                  <a:srgbClr val="C55A11"/>
                </a:solidFill>
              </a:rPr>
              <a:t>quy</a:t>
            </a:r>
            <a:r>
              <a:rPr lang="en-US" sz="3600" b="1">
                <a:solidFill>
                  <a:srgbClr val="C55A11"/>
                </a:solidFill>
              </a:rPr>
              <a:t> là </a:t>
            </a:r>
            <a:r>
              <a:rPr lang="en-US" sz="3600" b="1" err="1">
                <a:solidFill>
                  <a:srgbClr val="C55A11"/>
                </a:solidFill>
              </a:rPr>
              <a:t>gì</a:t>
            </a:r>
            <a:r>
              <a:rPr lang="en-US" sz="3600" b="1">
                <a:solidFill>
                  <a:srgbClr val="C55A11"/>
                </a:solidFill>
              </a:rPr>
              <a:t>?</a:t>
            </a:r>
          </a:p>
        </p:txBody>
      </p:sp>
      <p:grpSp>
        <p:nvGrpSpPr>
          <p:cNvPr id="703" name="Google Shape;703;p40"/>
          <p:cNvGrpSpPr/>
          <p:nvPr/>
        </p:nvGrpSpPr>
        <p:grpSpPr>
          <a:xfrm>
            <a:off x="9836797" y="418201"/>
            <a:ext cx="498727" cy="1250367"/>
            <a:chOff x="7552455" y="1245450"/>
            <a:chExt cx="374045" cy="937775"/>
          </a:xfrm>
        </p:grpSpPr>
        <p:sp>
          <p:nvSpPr>
            <p:cNvPr id="704" name="Google Shape;704;p40"/>
            <p:cNvSpPr/>
            <p:nvPr/>
          </p:nvSpPr>
          <p:spPr>
            <a:xfrm>
              <a:off x="7552455" y="1245450"/>
              <a:ext cx="297450" cy="927675"/>
            </a:xfrm>
            <a:custGeom>
              <a:avLst/>
              <a:gdLst/>
              <a:ahLst/>
              <a:cxnLst/>
              <a:rect l="l" t="t" r="r" b="b"/>
              <a:pathLst>
                <a:path w="11898" h="37107" extrusionOk="0">
                  <a:moveTo>
                    <a:pt x="3829" y="0"/>
                  </a:moveTo>
                  <a:cubicBezTo>
                    <a:pt x="7791" y="3171"/>
                    <a:pt x="10578" y="9515"/>
                    <a:pt x="8973" y="14329"/>
                  </a:cubicBezTo>
                  <a:cubicBezTo>
                    <a:pt x="8089" y="16981"/>
                    <a:pt x="4220" y="19408"/>
                    <a:pt x="1625" y="18370"/>
                  </a:cubicBezTo>
                  <a:cubicBezTo>
                    <a:pt x="-3" y="17719"/>
                    <a:pt x="-261" y="14795"/>
                    <a:pt x="523" y="13227"/>
                  </a:cubicBezTo>
                  <a:cubicBezTo>
                    <a:pt x="1297" y="11678"/>
                    <a:pt x="3986" y="12072"/>
                    <a:pt x="5666" y="12492"/>
                  </a:cubicBezTo>
                  <a:cubicBezTo>
                    <a:pt x="13850" y="14539"/>
                    <a:pt x="11545" y="28671"/>
                    <a:pt x="11545" y="3710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5" name="Google Shape;705;p40"/>
            <p:cNvSpPr/>
            <p:nvPr/>
          </p:nvSpPr>
          <p:spPr>
            <a:xfrm>
              <a:off x="7839250" y="2109750"/>
              <a:ext cx="87250" cy="68900"/>
            </a:xfrm>
            <a:custGeom>
              <a:avLst/>
              <a:gdLst/>
              <a:ahLst/>
              <a:cxnLst/>
              <a:rect l="l" t="t" r="r" b="b"/>
              <a:pathLst>
                <a:path w="3490" h="2756" extrusionOk="0">
                  <a:moveTo>
                    <a:pt x="0" y="2756"/>
                  </a:moveTo>
                  <a:cubicBezTo>
                    <a:pt x="1125" y="1791"/>
                    <a:pt x="2304" y="889"/>
                    <a:pt x="349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6" name="Google Shape;706;p40"/>
            <p:cNvSpPr/>
            <p:nvPr/>
          </p:nvSpPr>
          <p:spPr>
            <a:xfrm>
              <a:off x="7765775" y="2109750"/>
              <a:ext cx="87250" cy="73475"/>
            </a:xfrm>
            <a:custGeom>
              <a:avLst/>
              <a:gdLst/>
              <a:ahLst/>
              <a:cxnLst/>
              <a:rect l="l" t="t" r="r" b="b"/>
              <a:pathLst>
                <a:path w="3490" h="2939" extrusionOk="0">
                  <a:moveTo>
                    <a:pt x="3490" y="2939"/>
                  </a:moveTo>
                  <a:cubicBezTo>
                    <a:pt x="2273" y="2027"/>
                    <a:pt x="1360" y="682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6D7EB0D7-1F25-C43D-9EE0-3E361E36AE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347" y="2063940"/>
            <a:ext cx="3591349" cy="33060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0"/>
          <p:cNvSpPr txBox="1">
            <a:spLocks noGrp="1"/>
          </p:cNvSpPr>
          <p:nvPr>
            <p:ph type="subTitle" idx="1"/>
          </p:nvPr>
        </p:nvSpPr>
        <p:spPr>
          <a:xfrm>
            <a:off x="-157601" y="2707965"/>
            <a:ext cx="8411496" cy="145126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ts val="2500"/>
              </a:lnSpc>
              <a:buNone/>
            </a:pPr>
            <a:r>
              <a:rPr lang="vi-VN" sz="2400" kern="100">
                <a:latin typeface="Times New Roman"/>
                <a:cs typeface="Arial"/>
              </a:rPr>
              <a:t>         </a:t>
            </a:r>
            <a:r>
              <a:rPr lang="vi-VN" sz="2400" kern="100" err="1">
                <a:solidFill>
                  <a:schemeClr val="tx1">
                    <a:lumMod val="75000"/>
                  </a:schemeClr>
                </a:solidFill>
                <a:latin typeface="Times New Roman"/>
                <a:cs typeface="Arial"/>
              </a:rPr>
              <a:t>def</a:t>
            </a:r>
            <a:r>
              <a:rPr lang="vi-VN" sz="2400" kern="100">
                <a:solidFill>
                  <a:schemeClr val="tx1">
                    <a:lumMod val="75000"/>
                  </a:schemeClr>
                </a:solidFill>
                <a:latin typeface="Times New Roman"/>
                <a:cs typeface="Arial"/>
              </a:rPr>
              <a:t> F</a:t>
            </a:r>
            <a:r>
              <a:rPr lang="en-US" sz="2400" kern="100">
                <a:solidFill>
                  <a:schemeClr val="tx1">
                    <a:lumMod val="75000"/>
                  </a:schemeClr>
                </a:solidFill>
                <a:latin typeface="Times New Roman"/>
                <a:cs typeface="Arial"/>
              </a:rPr>
              <a:t>act</a:t>
            </a:r>
            <a:r>
              <a:rPr lang="vi-VN" sz="2400" kern="100">
                <a:solidFill>
                  <a:schemeClr val="tx1">
                    <a:lumMod val="75000"/>
                  </a:schemeClr>
                </a:solidFill>
                <a:latin typeface="Times New Roman"/>
                <a:cs typeface="Arial"/>
              </a:rPr>
              <a:t>(n):</a:t>
            </a:r>
            <a:endParaRPr lang="en-US" sz="2400" kern="100">
              <a:solidFill>
                <a:schemeClr val="tx1">
                  <a:lumMod val="75000"/>
                </a:schemeClr>
              </a:solidFill>
              <a:latin typeface="Times New Roman"/>
            </a:endParaRPr>
          </a:p>
          <a:p>
            <a:pPr>
              <a:lnSpc>
                <a:spcPts val="2500"/>
              </a:lnSpc>
              <a:buNone/>
            </a:pPr>
            <a:r>
              <a:rPr lang="vi-VN" sz="2400" kern="100">
                <a:latin typeface="Times New Roman"/>
                <a:cs typeface="Arial"/>
              </a:rPr>
              <a:t>               </a:t>
            </a:r>
            <a:r>
              <a:rPr lang="vi-VN" sz="2400" kern="100" err="1">
                <a:latin typeface="Times New Roman"/>
                <a:cs typeface="Arial"/>
              </a:rPr>
              <a:t>if</a:t>
            </a:r>
            <a:r>
              <a:rPr lang="vi-VN" sz="2400" kern="100">
                <a:latin typeface="Times New Roman"/>
                <a:cs typeface="Arial"/>
              </a:rPr>
              <a:t> n == 0:     </a:t>
            </a:r>
            <a:r>
              <a:rPr lang="vi-VN" sz="2400" kern="100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 #Base </a:t>
            </a:r>
            <a:r>
              <a:rPr lang="vi-VN" sz="2400" kern="100" err="1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case</a:t>
            </a:r>
            <a:r>
              <a:rPr lang="vi-VN" sz="2400" kern="100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 (no </a:t>
            </a:r>
            <a:r>
              <a:rPr lang="vi-VN" sz="2400" kern="100" err="1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recursion</a:t>
            </a:r>
            <a:r>
              <a:rPr lang="vi-VN" sz="2400" kern="100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)</a:t>
            </a:r>
            <a:endParaRPr lang="en-US" sz="2400" kern="100">
              <a:solidFill>
                <a:schemeClr val="tx1">
                  <a:lumMod val="60000"/>
                  <a:lumOff val="40000"/>
                </a:schemeClr>
              </a:solidFill>
              <a:latin typeface="Times New Roman"/>
            </a:endParaRPr>
          </a:p>
          <a:p>
            <a:pPr>
              <a:lnSpc>
                <a:spcPts val="2500"/>
              </a:lnSpc>
              <a:buNone/>
            </a:pPr>
            <a:r>
              <a:rPr lang="vi-VN" sz="2400" kern="100">
                <a:latin typeface="Times New Roman"/>
                <a:cs typeface="Arial"/>
              </a:rPr>
              <a:t>                     </a:t>
            </a:r>
            <a:r>
              <a:rPr lang="vi-VN" sz="2400" kern="100" err="1">
                <a:latin typeface="Times New Roman"/>
                <a:cs typeface="Arial"/>
              </a:rPr>
              <a:t>return</a:t>
            </a:r>
            <a:r>
              <a:rPr lang="vi-VN" sz="2400" kern="100">
                <a:latin typeface="Times New Roman"/>
                <a:cs typeface="Arial"/>
              </a:rPr>
              <a:t> 1</a:t>
            </a:r>
            <a:endParaRPr lang="en-US" sz="2400" kern="100">
              <a:latin typeface="Times New Roman"/>
            </a:endParaRPr>
          </a:p>
          <a:p>
            <a:pPr>
              <a:lnSpc>
                <a:spcPts val="2500"/>
              </a:lnSpc>
              <a:buNone/>
            </a:pPr>
            <a:r>
              <a:rPr lang="vi-VN" sz="2400" kern="100">
                <a:latin typeface="Times New Roman"/>
                <a:cs typeface="Arial"/>
              </a:rPr>
              <a:t>              </a:t>
            </a:r>
            <a:r>
              <a:rPr lang="vi-VN" sz="2400" kern="100" err="1">
                <a:latin typeface="Times New Roman"/>
                <a:cs typeface="Arial"/>
              </a:rPr>
              <a:t>return</a:t>
            </a:r>
            <a:r>
              <a:rPr lang="vi-VN" sz="2400" kern="100">
                <a:latin typeface="Times New Roman"/>
                <a:cs typeface="Arial"/>
              </a:rPr>
              <a:t> </a:t>
            </a:r>
            <a:r>
              <a:rPr lang="vi-VN" sz="2400" kern="100" err="1">
                <a:latin typeface="Times New Roman"/>
                <a:cs typeface="Arial"/>
              </a:rPr>
              <a:t>Fact</a:t>
            </a:r>
            <a:r>
              <a:rPr lang="vi-VN" sz="2400" kern="100">
                <a:latin typeface="Times New Roman"/>
                <a:cs typeface="Arial"/>
              </a:rPr>
              <a:t>(n-1)*n   </a:t>
            </a:r>
            <a:r>
              <a:rPr lang="vi-VN" sz="2400" kern="100">
                <a:solidFill>
                  <a:schemeClr val="tx1">
                    <a:lumMod val="40000"/>
                    <a:lumOff val="60000"/>
                  </a:schemeClr>
                </a:solidFill>
                <a:latin typeface="Times New Roman"/>
                <a:cs typeface="Arial"/>
              </a:rPr>
              <a:t>#</a:t>
            </a:r>
            <a:r>
              <a:rPr lang="vi-VN" sz="2400" kern="100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Recursive </a:t>
            </a:r>
            <a:r>
              <a:rPr lang="vi-VN" sz="2400" kern="100" err="1">
                <a:solidFill>
                  <a:schemeClr val="tx1">
                    <a:lumMod val="60000"/>
                    <a:lumOff val="40000"/>
                  </a:schemeClr>
                </a:solidFill>
                <a:latin typeface="Times New Roman"/>
                <a:cs typeface="Arial"/>
              </a:rPr>
              <a:t>case</a:t>
            </a:r>
            <a:endParaRPr lang="en-US" sz="2400">
              <a:solidFill>
                <a:schemeClr val="tx1">
                  <a:lumMod val="60000"/>
                  <a:lumOff val="40000"/>
                </a:schemeClr>
              </a:solidFill>
              <a:latin typeface="Times New Roman"/>
            </a:endParaRPr>
          </a:p>
        </p:txBody>
      </p:sp>
      <p:sp>
        <p:nvSpPr>
          <p:cNvPr id="686" name="Google Shape;686;p40"/>
          <p:cNvSpPr txBox="1">
            <a:spLocks noGrp="1"/>
          </p:cNvSpPr>
          <p:nvPr>
            <p:ph type="title"/>
          </p:nvPr>
        </p:nvSpPr>
        <p:spPr>
          <a:xfrm>
            <a:off x="756800" y="170034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600" b="1">
                <a:solidFill>
                  <a:srgbClr val="C55A11"/>
                </a:solidFill>
                <a:latin typeface="Times New Roman"/>
              </a:rPr>
              <a:t>Các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thành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phần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của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một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hàm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đệ</a:t>
            </a:r>
            <a:r>
              <a:rPr lang="en-US" sz="3600" b="1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err="1">
                <a:solidFill>
                  <a:srgbClr val="C55A11"/>
                </a:solidFill>
                <a:latin typeface="Times New Roman"/>
              </a:rPr>
              <a:t>quy</a:t>
            </a:r>
            <a:endParaRPr lang="en-US" sz="3600" b="1">
              <a:solidFill>
                <a:srgbClr val="C55A11"/>
              </a:solidFill>
              <a:latin typeface="Times New Roman"/>
            </a:endParaRPr>
          </a:p>
        </p:txBody>
      </p:sp>
      <p:grpSp>
        <p:nvGrpSpPr>
          <p:cNvPr id="703" name="Google Shape;703;p40"/>
          <p:cNvGrpSpPr/>
          <p:nvPr/>
        </p:nvGrpSpPr>
        <p:grpSpPr>
          <a:xfrm>
            <a:off x="387997" y="172668"/>
            <a:ext cx="498727" cy="1250367"/>
            <a:chOff x="7552455" y="1245450"/>
            <a:chExt cx="374045" cy="937775"/>
          </a:xfrm>
        </p:grpSpPr>
        <p:sp>
          <p:nvSpPr>
            <p:cNvPr id="704" name="Google Shape;704;p40"/>
            <p:cNvSpPr/>
            <p:nvPr/>
          </p:nvSpPr>
          <p:spPr>
            <a:xfrm>
              <a:off x="7552455" y="1245450"/>
              <a:ext cx="297450" cy="927675"/>
            </a:xfrm>
            <a:custGeom>
              <a:avLst/>
              <a:gdLst/>
              <a:ahLst/>
              <a:cxnLst/>
              <a:rect l="l" t="t" r="r" b="b"/>
              <a:pathLst>
                <a:path w="11898" h="37107" extrusionOk="0">
                  <a:moveTo>
                    <a:pt x="3829" y="0"/>
                  </a:moveTo>
                  <a:cubicBezTo>
                    <a:pt x="7791" y="3171"/>
                    <a:pt x="10578" y="9515"/>
                    <a:pt x="8973" y="14329"/>
                  </a:cubicBezTo>
                  <a:cubicBezTo>
                    <a:pt x="8089" y="16981"/>
                    <a:pt x="4220" y="19408"/>
                    <a:pt x="1625" y="18370"/>
                  </a:cubicBezTo>
                  <a:cubicBezTo>
                    <a:pt x="-3" y="17719"/>
                    <a:pt x="-261" y="14795"/>
                    <a:pt x="523" y="13227"/>
                  </a:cubicBezTo>
                  <a:cubicBezTo>
                    <a:pt x="1297" y="11678"/>
                    <a:pt x="3986" y="12072"/>
                    <a:pt x="5666" y="12492"/>
                  </a:cubicBezTo>
                  <a:cubicBezTo>
                    <a:pt x="13850" y="14539"/>
                    <a:pt x="11545" y="28671"/>
                    <a:pt x="11545" y="3710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5" name="Google Shape;705;p40"/>
            <p:cNvSpPr/>
            <p:nvPr/>
          </p:nvSpPr>
          <p:spPr>
            <a:xfrm>
              <a:off x="7839250" y="2109750"/>
              <a:ext cx="87250" cy="68900"/>
            </a:xfrm>
            <a:custGeom>
              <a:avLst/>
              <a:gdLst/>
              <a:ahLst/>
              <a:cxnLst/>
              <a:rect l="l" t="t" r="r" b="b"/>
              <a:pathLst>
                <a:path w="3490" h="2756" extrusionOk="0">
                  <a:moveTo>
                    <a:pt x="0" y="2756"/>
                  </a:moveTo>
                  <a:cubicBezTo>
                    <a:pt x="1125" y="1791"/>
                    <a:pt x="2304" y="889"/>
                    <a:pt x="349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6" name="Google Shape;706;p40"/>
            <p:cNvSpPr/>
            <p:nvPr/>
          </p:nvSpPr>
          <p:spPr>
            <a:xfrm>
              <a:off x="7765775" y="2109750"/>
              <a:ext cx="87250" cy="73475"/>
            </a:xfrm>
            <a:custGeom>
              <a:avLst/>
              <a:gdLst/>
              <a:ahLst/>
              <a:cxnLst/>
              <a:rect l="l" t="t" r="r" b="b"/>
              <a:pathLst>
                <a:path w="3490" h="2939" extrusionOk="0">
                  <a:moveTo>
                    <a:pt x="3490" y="2939"/>
                  </a:moveTo>
                  <a:cubicBezTo>
                    <a:pt x="2273" y="2027"/>
                    <a:pt x="1360" y="682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pic>
        <p:nvPicPr>
          <p:cNvPr id="2" name="Hình ảnh 3" descr="Ảnh có chứa biểu đồ&#10;&#10;Mô tả được tự động tạo">
            <a:extLst>
              <a:ext uri="{FF2B5EF4-FFF2-40B4-BE49-F238E27FC236}">
                <a16:creationId xmlns:a16="http://schemas.microsoft.com/office/drawing/2014/main" id="{D78A2AAB-AE2D-B665-749D-0AE1E3DBF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4" y="1754765"/>
            <a:ext cx="5545666" cy="378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362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40"/>
          <p:cNvSpPr txBox="1">
            <a:spLocks noGrp="1"/>
          </p:cNvSpPr>
          <p:nvPr>
            <p:ph type="title"/>
          </p:nvPr>
        </p:nvSpPr>
        <p:spPr>
          <a:xfrm>
            <a:off x="756800" y="170034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3600" b="1" dirty="0">
                <a:solidFill>
                  <a:srgbClr val="C55A11"/>
                </a:solidFill>
                <a:latin typeface="Times New Roman"/>
              </a:rPr>
              <a:t>Các </a:t>
            </a:r>
            <a:r>
              <a:rPr lang="en-US" sz="3600" b="1" dirty="0" err="1">
                <a:solidFill>
                  <a:srgbClr val="C55A11"/>
                </a:solidFill>
                <a:latin typeface="Times New Roman"/>
              </a:rPr>
              <a:t>dạng</a:t>
            </a:r>
            <a:r>
              <a:rPr lang="en-US" sz="3600" b="1" dirty="0">
                <a:solidFill>
                  <a:srgbClr val="C55A11"/>
                </a:solidFill>
                <a:latin typeface="Times New Roman"/>
              </a:rPr>
              <a:t> hàm </a:t>
            </a:r>
            <a:r>
              <a:rPr lang="en-US" sz="3600" b="1" dirty="0" err="1">
                <a:solidFill>
                  <a:srgbClr val="C55A11"/>
                </a:solidFill>
                <a:latin typeface="Times New Roman"/>
              </a:rPr>
              <a:t>đệ</a:t>
            </a:r>
            <a:r>
              <a:rPr lang="en-US" sz="3600" b="1" dirty="0">
                <a:solidFill>
                  <a:srgbClr val="C55A11"/>
                </a:solidFill>
                <a:latin typeface="Times New Roman"/>
              </a:rPr>
              <a:t> </a:t>
            </a:r>
            <a:r>
              <a:rPr lang="en-US" sz="3600" b="1" dirty="0" err="1">
                <a:solidFill>
                  <a:srgbClr val="C55A11"/>
                </a:solidFill>
                <a:latin typeface="Times New Roman"/>
              </a:rPr>
              <a:t>quy</a:t>
            </a:r>
            <a:endParaRPr lang="en-US" sz="3600" b="1" dirty="0">
              <a:solidFill>
                <a:srgbClr val="C55A11"/>
              </a:solidFill>
              <a:latin typeface="Times New Roman"/>
            </a:endParaRPr>
          </a:p>
        </p:txBody>
      </p:sp>
      <p:grpSp>
        <p:nvGrpSpPr>
          <p:cNvPr id="703" name="Google Shape;703;p40"/>
          <p:cNvGrpSpPr/>
          <p:nvPr/>
        </p:nvGrpSpPr>
        <p:grpSpPr>
          <a:xfrm>
            <a:off x="387997" y="172668"/>
            <a:ext cx="498727" cy="1250367"/>
            <a:chOff x="7552455" y="1245450"/>
            <a:chExt cx="374045" cy="937775"/>
          </a:xfrm>
        </p:grpSpPr>
        <p:sp>
          <p:nvSpPr>
            <p:cNvPr id="704" name="Google Shape;704;p40"/>
            <p:cNvSpPr/>
            <p:nvPr/>
          </p:nvSpPr>
          <p:spPr>
            <a:xfrm>
              <a:off x="7552455" y="1245450"/>
              <a:ext cx="297450" cy="927675"/>
            </a:xfrm>
            <a:custGeom>
              <a:avLst/>
              <a:gdLst/>
              <a:ahLst/>
              <a:cxnLst/>
              <a:rect l="l" t="t" r="r" b="b"/>
              <a:pathLst>
                <a:path w="11898" h="37107" extrusionOk="0">
                  <a:moveTo>
                    <a:pt x="3829" y="0"/>
                  </a:moveTo>
                  <a:cubicBezTo>
                    <a:pt x="7791" y="3171"/>
                    <a:pt x="10578" y="9515"/>
                    <a:pt x="8973" y="14329"/>
                  </a:cubicBezTo>
                  <a:cubicBezTo>
                    <a:pt x="8089" y="16981"/>
                    <a:pt x="4220" y="19408"/>
                    <a:pt x="1625" y="18370"/>
                  </a:cubicBezTo>
                  <a:cubicBezTo>
                    <a:pt x="-3" y="17719"/>
                    <a:pt x="-261" y="14795"/>
                    <a:pt x="523" y="13227"/>
                  </a:cubicBezTo>
                  <a:cubicBezTo>
                    <a:pt x="1297" y="11678"/>
                    <a:pt x="3986" y="12072"/>
                    <a:pt x="5666" y="12492"/>
                  </a:cubicBezTo>
                  <a:cubicBezTo>
                    <a:pt x="13850" y="14539"/>
                    <a:pt x="11545" y="28671"/>
                    <a:pt x="11545" y="3710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5" name="Google Shape;705;p40"/>
            <p:cNvSpPr/>
            <p:nvPr/>
          </p:nvSpPr>
          <p:spPr>
            <a:xfrm>
              <a:off x="7839250" y="2109750"/>
              <a:ext cx="87250" cy="68900"/>
            </a:xfrm>
            <a:custGeom>
              <a:avLst/>
              <a:gdLst/>
              <a:ahLst/>
              <a:cxnLst/>
              <a:rect l="l" t="t" r="r" b="b"/>
              <a:pathLst>
                <a:path w="3490" h="2756" extrusionOk="0">
                  <a:moveTo>
                    <a:pt x="0" y="2756"/>
                  </a:moveTo>
                  <a:cubicBezTo>
                    <a:pt x="1125" y="1791"/>
                    <a:pt x="2304" y="889"/>
                    <a:pt x="349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706" name="Google Shape;706;p40"/>
            <p:cNvSpPr/>
            <p:nvPr/>
          </p:nvSpPr>
          <p:spPr>
            <a:xfrm>
              <a:off x="7765775" y="2109750"/>
              <a:ext cx="87250" cy="73475"/>
            </a:xfrm>
            <a:custGeom>
              <a:avLst/>
              <a:gdLst/>
              <a:ahLst/>
              <a:cxnLst/>
              <a:rect l="l" t="t" r="r" b="b"/>
              <a:pathLst>
                <a:path w="3490" h="2939" extrusionOk="0">
                  <a:moveTo>
                    <a:pt x="3490" y="2939"/>
                  </a:moveTo>
                  <a:cubicBezTo>
                    <a:pt x="2273" y="2027"/>
                    <a:pt x="1360" y="682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sp>
        <p:nvSpPr>
          <p:cNvPr id="4" name="Subtitle 3">
            <a:extLst>
              <a:ext uri="{FF2B5EF4-FFF2-40B4-BE49-F238E27FC236}">
                <a16:creationId xmlns:a16="http://schemas.microsoft.com/office/drawing/2014/main" id="{E6AD3413-9471-CFB2-D41B-94E9F3DA1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3800" y="2208022"/>
            <a:ext cx="7284400" cy="3119200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đơn (đệ quy tuyến tính).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nhị phân.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đuôi.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đa tuyến.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lồng.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vi-VN" b="0" i="0" dirty="0">
                <a:solidFill>
                  <a:srgbClr val="1B1B1B"/>
                </a:solidFill>
                <a:effectLst/>
                <a:latin typeface="Open Sans" panose="020B0606030504020204" pitchFamily="34" charset="0"/>
              </a:rPr>
              <a:t>Đệ quy tương hỗ.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180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0"/>
          <p:cNvSpPr txBox="1">
            <a:spLocks noGrp="1"/>
          </p:cNvSpPr>
          <p:nvPr>
            <p:ph type="subTitle" idx="1"/>
          </p:nvPr>
        </p:nvSpPr>
        <p:spPr>
          <a:xfrm>
            <a:off x="1646191" y="1316490"/>
            <a:ext cx="9289083" cy="412374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lnSpc>
                <a:spcPts val="3000"/>
              </a:lnSpc>
              <a:buNone/>
            </a:pPr>
            <a:endParaRPr lang="en-US" sz="2400">
              <a:effectLst/>
              <a:latin typeface="+mj-lt"/>
              <a:ea typeface="Calibri" panose="020F0502020204030204" pitchFamily="34" charset="0"/>
            </a:endParaRPr>
          </a:p>
          <a:p>
            <a:pPr marL="342900" indent="-342900">
              <a:lnSpc>
                <a:spcPts val="3000"/>
              </a:lnSpc>
            </a:pPr>
            <a:endParaRPr lang="en-US" sz="2400">
              <a:latin typeface="+mj-lt"/>
              <a:ea typeface="Calibri" panose="020F0502020204030204" pitchFamily="34" charset="0"/>
            </a:endParaRPr>
          </a:p>
          <a:p>
            <a:pPr marL="342900" indent="-342900">
              <a:lnSpc>
                <a:spcPts val="3000"/>
              </a:lnSpc>
            </a:pPr>
            <a:r>
              <a:rPr lang="en-US" sz="2400" err="1">
                <a:latin typeface="+mj-lt"/>
                <a:ea typeface="Calibri" panose="020F0502020204030204" pitchFamily="34" charset="0"/>
              </a:rPr>
              <a:t>Ưu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điểm</a:t>
            </a:r>
            <a:r>
              <a:rPr lang="en-US" sz="2400">
                <a:latin typeface="+mj-lt"/>
                <a:ea typeface="Calibri" panose="020F0502020204030204" pitchFamily="34" charset="0"/>
              </a:rPr>
              <a:t>: Code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gọn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gàng</a:t>
            </a:r>
            <a:r>
              <a:rPr lang="en-US" sz="2400">
                <a:latin typeface="+mj-lt"/>
                <a:ea typeface="Calibri" panose="020F0502020204030204" pitchFamily="34" charset="0"/>
              </a:rPr>
              <a:t>,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dễ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chỉnh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sửa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và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nâng</a:t>
            </a:r>
            <a:r>
              <a:rPr lang="en-US" sz="2400">
                <a:latin typeface="+mj-lt"/>
                <a:ea typeface="Calibri" panose="020F0502020204030204" pitchFamily="34" charset="0"/>
              </a:rPr>
              <a:t> </a:t>
            </a:r>
            <a:r>
              <a:rPr lang="en-US" sz="2400" err="1">
                <a:latin typeface="+mj-lt"/>
                <a:ea typeface="Calibri" panose="020F0502020204030204" pitchFamily="34" charset="0"/>
              </a:rPr>
              <a:t>cấp</a:t>
            </a:r>
            <a:r>
              <a:rPr lang="en-US" sz="2400">
                <a:latin typeface="+mj-lt"/>
                <a:ea typeface="Calibri" panose="020F0502020204030204" pitchFamily="34" charset="0"/>
              </a:rPr>
              <a:t>.</a:t>
            </a:r>
          </a:p>
          <a:p>
            <a:pPr marL="342900" indent="-342900">
              <a:lnSpc>
                <a:spcPts val="3000"/>
              </a:lnSpc>
            </a:pPr>
            <a:endParaRPr lang="en-US" sz="2400">
              <a:latin typeface="Arial"/>
            </a:endParaRPr>
          </a:p>
          <a:p>
            <a:pPr marL="342900" indent="-342900">
              <a:lnSpc>
                <a:spcPts val="3000"/>
              </a:lnSpc>
            </a:pPr>
            <a:r>
              <a:rPr lang="en-US" sz="2400" err="1">
                <a:latin typeface="Arial"/>
                <a:cs typeface="Arial"/>
              </a:rPr>
              <a:t>Nhược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điểm</a:t>
            </a:r>
            <a:r>
              <a:rPr lang="en-US" sz="2400">
                <a:latin typeface="Arial"/>
                <a:cs typeface="Arial"/>
              </a:rPr>
              <a:t>: </a:t>
            </a:r>
            <a:r>
              <a:rPr lang="en-US" sz="2400" err="1">
                <a:latin typeface="Arial"/>
                <a:cs typeface="Arial"/>
              </a:rPr>
              <a:t>Không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tối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ưu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về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mặt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thời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gian</a:t>
            </a:r>
            <a:r>
              <a:rPr lang="en-US" sz="2400">
                <a:latin typeface="Arial"/>
                <a:cs typeface="Arial"/>
              </a:rPr>
              <a:t> so </a:t>
            </a:r>
            <a:r>
              <a:rPr lang="en-US" sz="2400" err="1">
                <a:latin typeface="Arial"/>
                <a:cs typeface="Arial"/>
              </a:rPr>
              <a:t>với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vòng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lặp</a:t>
            </a:r>
            <a:r>
              <a:rPr lang="en-US" sz="2400">
                <a:latin typeface="Arial"/>
                <a:cs typeface="Arial"/>
              </a:rPr>
              <a:t>, </a:t>
            </a:r>
            <a:r>
              <a:rPr lang="en-US" sz="2400" err="1">
                <a:latin typeface="Arial"/>
                <a:cs typeface="Arial"/>
              </a:rPr>
              <a:t>gây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tốn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bộ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nhớ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và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có</a:t>
            </a:r>
            <a:r>
              <a:rPr lang="en-US" sz="2400">
                <a:latin typeface="Arial"/>
                <a:cs typeface="Arial"/>
              </a:rPr>
              <a:t> </a:t>
            </a:r>
            <a:r>
              <a:rPr lang="en-US" sz="2400" err="1">
                <a:latin typeface="Arial"/>
                <a:cs typeface="Arial"/>
              </a:rPr>
              <a:t>thể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tràn</a:t>
            </a:r>
            <a:r>
              <a:rPr lang="en-US" sz="2400">
                <a:latin typeface="Arial"/>
                <a:cs typeface="Arial"/>
              </a:rPr>
              <a:t> stack </a:t>
            </a:r>
            <a:r>
              <a:rPr lang="en-US" sz="2400" err="1">
                <a:latin typeface="Arial"/>
                <a:cs typeface="Arial"/>
              </a:rPr>
              <a:t>nếu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không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kiểm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soát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tốt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độ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sâu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của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đệ</a:t>
            </a:r>
            <a:r>
              <a:rPr lang="en-US" sz="2400">
                <a:latin typeface="Arial"/>
                <a:cs typeface="Arial"/>
              </a:rPr>
              <a:t> </a:t>
            </a:r>
            <a:r>
              <a:rPr lang="en-US" sz="2400" err="1">
                <a:latin typeface="Arial"/>
                <a:cs typeface="Arial"/>
              </a:rPr>
              <a:t>quy</a:t>
            </a:r>
            <a:r>
              <a:rPr lang="en-US" sz="2400">
                <a:latin typeface="Arial"/>
                <a:cs typeface="Arial"/>
              </a:rPr>
              <a:t>.</a:t>
            </a:r>
            <a:endParaRPr lang="en-US" sz="2400"/>
          </a:p>
        </p:txBody>
      </p:sp>
      <p:sp>
        <p:nvSpPr>
          <p:cNvPr id="686" name="Google Shape;686;p40"/>
          <p:cNvSpPr txBox="1">
            <a:spLocks noGrp="1"/>
          </p:cNvSpPr>
          <p:nvPr>
            <p:ph type="title"/>
          </p:nvPr>
        </p:nvSpPr>
        <p:spPr>
          <a:xfrm>
            <a:off x="1010800" y="271634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>
                <a:solidFill>
                  <a:srgbClr val="C55A11"/>
                </a:solidFill>
              </a:rPr>
              <a:t>Ưu </a:t>
            </a:r>
            <a:r>
              <a:rPr lang="en-US" b="1" err="1">
                <a:solidFill>
                  <a:srgbClr val="C55A11"/>
                </a:solidFill>
              </a:rPr>
              <a:t>và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nhược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điểm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của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đệ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quy</a:t>
            </a:r>
            <a:r>
              <a:rPr lang="en-US" b="1">
                <a:solidFill>
                  <a:srgbClr val="C55A11"/>
                </a:solidFill>
              </a:rPr>
              <a:t> so </a:t>
            </a:r>
            <a:r>
              <a:rPr lang="en-US" b="1" err="1">
                <a:solidFill>
                  <a:srgbClr val="C55A11"/>
                </a:solidFill>
              </a:rPr>
              <a:t>với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vòng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lặp</a:t>
            </a:r>
            <a:endParaRPr lang="en-US" b="1">
              <a:solidFill>
                <a:srgbClr val="C55A11"/>
              </a:solidFill>
            </a:endParaRPr>
          </a:p>
        </p:txBody>
      </p:sp>
      <p:grpSp>
        <p:nvGrpSpPr>
          <p:cNvPr id="5" name="Google Shape;690;p40">
            <a:extLst>
              <a:ext uri="{FF2B5EF4-FFF2-40B4-BE49-F238E27FC236}">
                <a16:creationId xmlns:a16="http://schemas.microsoft.com/office/drawing/2014/main" id="{2297F259-182E-9013-B8D8-B47C20F7F61D}"/>
              </a:ext>
            </a:extLst>
          </p:cNvPr>
          <p:cNvGrpSpPr/>
          <p:nvPr/>
        </p:nvGrpSpPr>
        <p:grpSpPr>
          <a:xfrm>
            <a:off x="10647105" y="1228812"/>
            <a:ext cx="780908" cy="887643"/>
            <a:chOff x="7778467" y="3227067"/>
            <a:chExt cx="780908" cy="887643"/>
          </a:xfrm>
        </p:grpSpPr>
        <p:grpSp>
          <p:nvGrpSpPr>
            <p:cNvPr id="6" name="Google Shape;691;p40">
              <a:extLst>
                <a:ext uri="{FF2B5EF4-FFF2-40B4-BE49-F238E27FC236}">
                  <a16:creationId xmlns:a16="http://schemas.microsoft.com/office/drawing/2014/main" id="{C0384C3D-7A4F-2223-AC68-0C55ACA7B551}"/>
                </a:ext>
              </a:extLst>
            </p:cNvPr>
            <p:cNvGrpSpPr/>
            <p:nvPr/>
          </p:nvGrpSpPr>
          <p:grpSpPr>
            <a:xfrm>
              <a:off x="7907552" y="3238575"/>
              <a:ext cx="602400" cy="784480"/>
              <a:chOff x="7907552" y="3238575"/>
              <a:chExt cx="602400" cy="784480"/>
            </a:xfrm>
          </p:grpSpPr>
          <p:grpSp>
            <p:nvGrpSpPr>
              <p:cNvPr id="14" name="Google Shape;692;p40">
                <a:extLst>
                  <a:ext uri="{FF2B5EF4-FFF2-40B4-BE49-F238E27FC236}">
                    <a16:creationId xmlns:a16="http://schemas.microsoft.com/office/drawing/2014/main" id="{3B51C762-23D0-37AB-2684-8B5899D76F0B}"/>
                  </a:ext>
                </a:extLst>
              </p:cNvPr>
              <p:cNvGrpSpPr/>
              <p:nvPr/>
            </p:nvGrpSpPr>
            <p:grpSpPr>
              <a:xfrm>
                <a:off x="7907552" y="3238575"/>
                <a:ext cx="602400" cy="669000"/>
                <a:chOff x="7907552" y="3238575"/>
                <a:chExt cx="602400" cy="669000"/>
              </a:xfrm>
            </p:grpSpPr>
            <p:sp>
              <p:nvSpPr>
                <p:cNvPr id="16" name="Google Shape;693;p40">
                  <a:extLst>
                    <a:ext uri="{FF2B5EF4-FFF2-40B4-BE49-F238E27FC236}">
                      <a16:creationId xmlns:a16="http://schemas.microsoft.com/office/drawing/2014/main" id="{ECCDF295-15F5-6292-98B3-5284B0A7AEC6}"/>
                    </a:ext>
                  </a:extLst>
                </p:cNvPr>
                <p:cNvSpPr/>
                <p:nvPr/>
              </p:nvSpPr>
              <p:spPr>
                <a:xfrm rot="1188020">
                  <a:off x="7987788" y="3297171"/>
                  <a:ext cx="441927" cy="551808"/>
                </a:xfrm>
                <a:prstGeom prst="blockArc">
                  <a:avLst>
                    <a:gd name="adj1" fmla="val 10236231"/>
                    <a:gd name="adj2" fmla="val 5630447"/>
                    <a:gd name="adj3" fmla="val 43757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94;p40">
                  <a:extLst>
                    <a:ext uri="{FF2B5EF4-FFF2-40B4-BE49-F238E27FC236}">
                      <a16:creationId xmlns:a16="http://schemas.microsoft.com/office/drawing/2014/main" id="{B1977467-80AE-1A86-DFBB-B147CFBDBB97}"/>
                    </a:ext>
                  </a:extLst>
                </p:cNvPr>
                <p:cNvSpPr/>
                <p:nvPr/>
              </p:nvSpPr>
              <p:spPr>
                <a:xfrm rot="1153511">
                  <a:off x="8101792" y="3655774"/>
                  <a:ext cx="137572" cy="203321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" name="Google Shape;695;p40">
                <a:extLst>
                  <a:ext uri="{FF2B5EF4-FFF2-40B4-BE49-F238E27FC236}">
                    <a16:creationId xmlns:a16="http://schemas.microsoft.com/office/drawing/2014/main" id="{D0097031-4E46-B8CD-F94E-21B9AB11061A}"/>
                  </a:ext>
                </a:extLst>
              </p:cNvPr>
              <p:cNvSpPr/>
              <p:nvPr/>
            </p:nvSpPr>
            <p:spPr>
              <a:xfrm rot="901473">
                <a:off x="8048704" y="3898026"/>
                <a:ext cx="130770" cy="109958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96;p40">
              <a:extLst>
                <a:ext uri="{FF2B5EF4-FFF2-40B4-BE49-F238E27FC236}">
                  <a16:creationId xmlns:a16="http://schemas.microsoft.com/office/drawing/2014/main" id="{0AF0C492-24C0-3CD6-15F0-B0841B1EEDBE}"/>
                </a:ext>
              </a:extLst>
            </p:cNvPr>
            <p:cNvGrpSpPr/>
            <p:nvPr/>
          </p:nvGrpSpPr>
          <p:grpSpPr>
            <a:xfrm rot="1451652">
              <a:off x="7906504" y="3302232"/>
              <a:ext cx="524834" cy="737315"/>
              <a:chOff x="1865075" y="4965975"/>
              <a:chExt cx="276150" cy="387950"/>
            </a:xfrm>
          </p:grpSpPr>
          <p:sp>
            <p:nvSpPr>
              <p:cNvPr id="8" name="Google Shape;697;p40">
                <a:extLst>
                  <a:ext uri="{FF2B5EF4-FFF2-40B4-BE49-F238E27FC236}">
                    <a16:creationId xmlns:a16="http://schemas.microsoft.com/office/drawing/2014/main" id="{A512D6B3-967F-D0CA-D2F0-1EA289D3BA7C}"/>
                  </a:ext>
                </a:extLst>
              </p:cNvPr>
              <p:cNvSpPr/>
              <p:nvPr/>
            </p:nvSpPr>
            <p:spPr>
              <a:xfrm>
                <a:off x="1865075" y="4965975"/>
                <a:ext cx="276150" cy="293150"/>
              </a:xfrm>
              <a:custGeom>
                <a:avLst/>
                <a:gdLst/>
                <a:ahLst/>
                <a:cxnLst/>
                <a:rect l="l" t="t" r="r" b="b"/>
                <a:pathLst>
                  <a:path w="11046" h="11726" extrusionOk="0">
                    <a:moveTo>
                      <a:pt x="5646" y="341"/>
                    </a:moveTo>
                    <a:cubicBezTo>
                      <a:pt x="6116" y="341"/>
                      <a:pt x="6587" y="421"/>
                      <a:pt x="7034" y="585"/>
                    </a:cubicBezTo>
                    <a:cubicBezTo>
                      <a:pt x="10649" y="1919"/>
                      <a:pt x="10384" y="6642"/>
                      <a:pt x="7541" y="8573"/>
                    </a:cubicBezTo>
                    <a:cubicBezTo>
                      <a:pt x="7480" y="8612"/>
                      <a:pt x="7452" y="8683"/>
                      <a:pt x="7467" y="8752"/>
                    </a:cubicBezTo>
                    <a:cubicBezTo>
                      <a:pt x="7467" y="8753"/>
                      <a:pt x="7466" y="8753"/>
                      <a:pt x="7464" y="8755"/>
                    </a:cubicBezTo>
                    <a:cubicBezTo>
                      <a:pt x="7334" y="9155"/>
                      <a:pt x="7439" y="9620"/>
                      <a:pt x="7471" y="10035"/>
                    </a:cubicBezTo>
                    <a:cubicBezTo>
                      <a:pt x="7501" y="10440"/>
                      <a:pt x="7495" y="10870"/>
                      <a:pt x="7605" y="11262"/>
                    </a:cubicBezTo>
                    <a:cubicBezTo>
                      <a:pt x="7529" y="11259"/>
                      <a:pt x="7453" y="11258"/>
                      <a:pt x="7376" y="11258"/>
                    </a:cubicBezTo>
                    <a:cubicBezTo>
                      <a:pt x="6947" y="11258"/>
                      <a:pt x="6509" y="11297"/>
                      <a:pt x="6074" y="11340"/>
                    </a:cubicBezTo>
                    <a:cubicBezTo>
                      <a:pt x="6482" y="11042"/>
                      <a:pt x="6883" y="10730"/>
                      <a:pt x="7268" y="10406"/>
                    </a:cubicBezTo>
                    <a:cubicBezTo>
                      <a:pt x="7310" y="10372"/>
                      <a:pt x="7271" y="10304"/>
                      <a:pt x="7225" y="10304"/>
                    </a:cubicBezTo>
                    <a:cubicBezTo>
                      <a:pt x="7216" y="10304"/>
                      <a:pt x="7206" y="10307"/>
                      <a:pt x="7197" y="10314"/>
                    </a:cubicBezTo>
                    <a:cubicBezTo>
                      <a:pt x="6741" y="10645"/>
                      <a:pt x="6293" y="10994"/>
                      <a:pt x="5864" y="11361"/>
                    </a:cubicBezTo>
                    <a:cubicBezTo>
                      <a:pt x="5711" y="11377"/>
                      <a:pt x="5558" y="11391"/>
                      <a:pt x="5407" y="11406"/>
                    </a:cubicBezTo>
                    <a:cubicBezTo>
                      <a:pt x="5402" y="11272"/>
                      <a:pt x="5394" y="11138"/>
                      <a:pt x="5389" y="11004"/>
                    </a:cubicBezTo>
                    <a:cubicBezTo>
                      <a:pt x="5821" y="10628"/>
                      <a:pt x="6266" y="10272"/>
                      <a:pt x="6731" y="9939"/>
                    </a:cubicBezTo>
                    <a:cubicBezTo>
                      <a:pt x="6782" y="9903"/>
                      <a:pt x="6752" y="9829"/>
                      <a:pt x="6704" y="9829"/>
                    </a:cubicBezTo>
                    <a:cubicBezTo>
                      <a:pt x="6694" y="9829"/>
                      <a:pt x="6683" y="9832"/>
                      <a:pt x="6672" y="9839"/>
                    </a:cubicBezTo>
                    <a:cubicBezTo>
                      <a:pt x="6207" y="10134"/>
                      <a:pt x="5775" y="10478"/>
                      <a:pt x="5381" y="10864"/>
                    </a:cubicBezTo>
                    <a:cubicBezTo>
                      <a:pt x="5367" y="10577"/>
                      <a:pt x="5348" y="10290"/>
                      <a:pt x="5327" y="10003"/>
                    </a:cubicBezTo>
                    <a:cubicBezTo>
                      <a:pt x="5770" y="9667"/>
                      <a:pt x="6215" y="9330"/>
                      <a:pt x="6635" y="8965"/>
                    </a:cubicBezTo>
                    <a:cubicBezTo>
                      <a:pt x="6666" y="8939"/>
                      <a:pt x="6637" y="8888"/>
                      <a:pt x="6603" y="8888"/>
                    </a:cubicBezTo>
                    <a:cubicBezTo>
                      <a:pt x="6596" y="8888"/>
                      <a:pt x="6589" y="8890"/>
                      <a:pt x="6581" y="8895"/>
                    </a:cubicBezTo>
                    <a:cubicBezTo>
                      <a:pt x="6146" y="9206"/>
                      <a:pt x="5732" y="9544"/>
                      <a:pt x="5317" y="9880"/>
                    </a:cubicBezTo>
                    <a:cubicBezTo>
                      <a:pt x="5297" y="9625"/>
                      <a:pt x="5278" y="9369"/>
                      <a:pt x="5257" y="9112"/>
                    </a:cubicBezTo>
                    <a:cubicBezTo>
                      <a:pt x="5783" y="8704"/>
                      <a:pt x="6286" y="8269"/>
                      <a:pt x="6784" y="7827"/>
                    </a:cubicBezTo>
                    <a:cubicBezTo>
                      <a:pt x="6819" y="7796"/>
                      <a:pt x="6786" y="7753"/>
                      <a:pt x="6749" y="7753"/>
                    </a:cubicBezTo>
                    <a:cubicBezTo>
                      <a:pt x="6738" y="7753"/>
                      <a:pt x="6728" y="7756"/>
                      <a:pt x="6718" y="7764"/>
                    </a:cubicBezTo>
                    <a:cubicBezTo>
                      <a:pt x="6220" y="8162"/>
                      <a:pt x="5722" y="8565"/>
                      <a:pt x="5247" y="8993"/>
                    </a:cubicBezTo>
                    <a:cubicBezTo>
                      <a:pt x="5247" y="8988"/>
                      <a:pt x="5247" y="8981"/>
                      <a:pt x="5247" y="8975"/>
                    </a:cubicBezTo>
                    <a:cubicBezTo>
                      <a:pt x="5227" y="8714"/>
                      <a:pt x="5233" y="8508"/>
                      <a:pt x="5260" y="8336"/>
                    </a:cubicBezTo>
                    <a:cubicBezTo>
                      <a:pt x="5666" y="8019"/>
                      <a:pt x="6065" y="7694"/>
                      <a:pt x="6449" y="7349"/>
                    </a:cubicBezTo>
                    <a:cubicBezTo>
                      <a:pt x="6490" y="7313"/>
                      <a:pt x="6453" y="7262"/>
                      <a:pt x="6409" y="7262"/>
                    </a:cubicBezTo>
                    <a:cubicBezTo>
                      <a:pt x="6398" y="7262"/>
                      <a:pt x="6385" y="7266"/>
                      <a:pt x="6374" y="7274"/>
                    </a:cubicBezTo>
                    <a:cubicBezTo>
                      <a:pt x="6001" y="7568"/>
                      <a:pt x="5643" y="7877"/>
                      <a:pt x="5289" y="8194"/>
                    </a:cubicBezTo>
                    <a:cubicBezTo>
                      <a:pt x="5421" y="7678"/>
                      <a:pt x="5788" y="7482"/>
                      <a:pt x="6274" y="6866"/>
                    </a:cubicBezTo>
                    <a:cubicBezTo>
                      <a:pt x="6613" y="6562"/>
                      <a:pt x="6965" y="6280"/>
                      <a:pt x="7351" y="6034"/>
                    </a:cubicBezTo>
                    <a:cubicBezTo>
                      <a:pt x="7402" y="6002"/>
                      <a:pt x="7372" y="5930"/>
                      <a:pt x="7324" y="5930"/>
                    </a:cubicBezTo>
                    <a:cubicBezTo>
                      <a:pt x="7315" y="5930"/>
                      <a:pt x="7305" y="5933"/>
                      <a:pt x="7295" y="5939"/>
                    </a:cubicBezTo>
                    <a:cubicBezTo>
                      <a:pt x="7026" y="6098"/>
                      <a:pt x="6769" y="6280"/>
                      <a:pt x="6530" y="6482"/>
                    </a:cubicBezTo>
                    <a:cubicBezTo>
                      <a:pt x="6664" y="6259"/>
                      <a:pt x="6763" y="6017"/>
                      <a:pt x="6825" y="5765"/>
                    </a:cubicBezTo>
                    <a:cubicBezTo>
                      <a:pt x="7040" y="5532"/>
                      <a:pt x="7289" y="5344"/>
                      <a:pt x="7538" y="5150"/>
                    </a:cubicBezTo>
                    <a:cubicBezTo>
                      <a:pt x="7566" y="5128"/>
                      <a:pt x="7540" y="5090"/>
                      <a:pt x="7510" y="5090"/>
                    </a:cubicBezTo>
                    <a:cubicBezTo>
                      <a:pt x="7504" y="5090"/>
                      <a:pt x="7498" y="5091"/>
                      <a:pt x="7493" y="5094"/>
                    </a:cubicBezTo>
                    <a:cubicBezTo>
                      <a:pt x="7243" y="5231"/>
                      <a:pt x="7034" y="5427"/>
                      <a:pt x="6847" y="5642"/>
                    </a:cubicBezTo>
                    <a:cubicBezTo>
                      <a:pt x="6883" y="5440"/>
                      <a:pt x="6891" y="5233"/>
                      <a:pt x="6870" y="5027"/>
                    </a:cubicBezTo>
                    <a:cubicBezTo>
                      <a:pt x="7051" y="4788"/>
                      <a:pt x="7275" y="4618"/>
                      <a:pt x="7530" y="4439"/>
                    </a:cubicBezTo>
                    <a:cubicBezTo>
                      <a:pt x="7566" y="4414"/>
                      <a:pt x="7552" y="4348"/>
                      <a:pt x="7510" y="4348"/>
                    </a:cubicBezTo>
                    <a:cubicBezTo>
                      <a:pt x="7505" y="4348"/>
                      <a:pt x="7499" y="4349"/>
                      <a:pt x="7493" y="4351"/>
                    </a:cubicBezTo>
                    <a:cubicBezTo>
                      <a:pt x="7273" y="4433"/>
                      <a:pt x="7080" y="4592"/>
                      <a:pt x="6927" y="4780"/>
                    </a:cubicBezTo>
                    <a:cubicBezTo>
                      <a:pt x="6883" y="4598"/>
                      <a:pt x="6811" y="4425"/>
                      <a:pt x="6714" y="4265"/>
                    </a:cubicBezTo>
                    <a:cubicBezTo>
                      <a:pt x="6828" y="4139"/>
                      <a:pt x="6934" y="4005"/>
                      <a:pt x="7026" y="3862"/>
                    </a:cubicBezTo>
                    <a:cubicBezTo>
                      <a:pt x="7044" y="3833"/>
                      <a:pt x="7018" y="3804"/>
                      <a:pt x="6991" y="3804"/>
                    </a:cubicBezTo>
                    <a:cubicBezTo>
                      <a:pt x="6982" y="3804"/>
                      <a:pt x="6973" y="3807"/>
                      <a:pt x="6965" y="3814"/>
                    </a:cubicBezTo>
                    <a:cubicBezTo>
                      <a:pt x="6854" y="3929"/>
                      <a:pt x="6752" y="4052"/>
                      <a:pt x="6661" y="4182"/>
                    </a:cubicBezTo>
                    <a:cubicBezTo>
                      <a:pt x="6553" y="4020"/>
                      <a:pt x="6417" y="3876"/>
                      <a:pt x="6261" y="3760"/>
                    </a:cubicBezTo>
                    <a:cubicBezTo>
                      <a:pt x="6317" y="3680"/>
                      <a:pt x="6377" y="3604"/>
                      <a:pt x="6443" y="3532"/>
                    </a:cubicBezTo>
                    <a:cubicBezTo>
                      <a:pt x="6466" y="3505"/>
                      <a:pt x="6443" y="3471"/>
                      <a:pt x="6416" y="3471"/>
                    </a:cubicBezTo>
                    <a:cubicBezTo>
                      <a:pt x="6408" y="3471"/>
                      <a:pt x="6399" y="3474"/>
                      <a:pt x="6392" y="3481"/>
                    </a:cubicBezTo>
                    <a:cubicBezTo>
                      <a:pt x="6312" y="3545"/>
                      <a:pt x="6240" y="3620"/>
                      <a:pt x="6181" y="3704"/>
                    </a:cubicBezTo>
                    <a:cubicBezTo>
                      <a:pt x="6001" y="3588"/>
                      <a:pt x="5801" y="3519"/>
                      <a:pt x="5595" y="3519"/>
                    </a:cubicBezTo>
                    <a:cubicBezTo>
                      <a:pt x="5370" y="3519"/>
                      <a:pt x="5138" y="3602"/>
                      <a:pt x="4916" y="3798"/>
                    </a:cubicBezTo>
                    <a:cubicBezTo>
                      <a:pt x="4186" y="4442"/>
                      <a:pt x="4151" y="5681"/>
                      <a:pt x="4694" y="6444"/>
                    </a:cubicBezTo>
                    <a:cubicBezTo>
                      <a:pt x="4157" y="6477"/>
                      <a:pt x="3622" y="6513"/>
                      <a:pt x="3085" y="6548"/>
                    </a:cubicBezTo>
                    <a:lnTo>
                      <a:pt x="3080" y="6548"/>
                    </a:lnTo>
                    <a:cubicBezTo>
                      <a:pt x="3346" y="6395"/>
                      <a:pt x="3609" y="6232"/>
                      <a:pt x="3864" y="6063"/>
                    </a:cubicBezTo>
                    <a:cubicBezTo>
                      <a:pt x="3912" y="6032"/>
                      <a:pt x="3881" y="5964"/>
                      <a:pt x="3835" y="5964"/>
                    </a:cubicBezTo>
                    <a:cubicBezTo>
                      <a:pt x="3827" y="5964"/>
                      <a:pt x="3818" y="5966"/>
                      <a:pt x="3810" y="5971"/>
                    </a:cubicBezTo>
                    <a:cubicBezTo>
                      <a:pt x="3451" y="6152"/>
                      <a:pt x="3097" y="6353"/>
                      <a:pt x="2751" y="6567"/>
                    </a:cubicBezTo>
                    <a:cubicBezTo>
                      <a:pt x="2487" y="6579"/>
                      <a:pt x="2222" y="6600"/>
                      <a:pt x="1972" y="6683"/>
                    </a:cubicBezTo>
                    <a:cubicBezTo>
                      <a:pt x="1935" y="6564"/>
                      <a:pt x="1904" y="6444"/>
                      <a:pt x="1873" y="6324"/>
                    </a:cubicBezTo>
                    <a:cubicBezTo>
                      <a:pt x="2434" y="6039"/>
                      <a:pt x="2965" y="5701"/>
                      <a:pt x="3461" y="5312"/>
                    </a:cubicBezTo>
                    <a:cubicBezTo>
                      <a:pt x="3508" y="5275"/>
                      <a:pt x="3465" y="5202"/>
                      <a:pt x="3414" y="5202"/>
                    </a:cubicBezTo>
                    <a:cubicBezTo>
                      <a:pt x="3403" y="5202"/>
                      <a:pt x="3393" y="5205"/>
                      <a:pt x="3383" y="5212"/>
                    </a:cubicBezTo>
                    <a:cubicBezTo>
                      <a:pt x="2874" y="5553"/>
                      <a:pt x="2358" y="5878"/>
                      <a:pt x="1840" y="6205"/>
                    </a:cubicBezTo>
                    <a:cubicBezTo>
                      <a:pt x="1712" y="5703"/>
                      <a:pt x="1628" y="5198"/>
                      <a:pt x="1609" y="4700"/>
                    </a:cubicBezTo>
                    <a:cubicBezTo>
                      <a:pt x="2249" y="4348"/>
                      <a:pt x="2861" y="3947"/>
                      <a:pt x="3442" y="3500"/>
                    </a:cubicBezTo>
                    <a:cubicBezTo>
                      <a:pt x="3486" y="3465"/>
                      <a:pt x="3459" y="3394"/>
                      <a:pt x="3414" y="3394"/>
                    </a:cubicBezTo>
                    <a:cubicBezTo>
                      <a:pt x="3405" y="3394"/>
                      <a:pt x="3395" y="3397"/>
                      <a:pt x="3384" y="3405"/>
                    </a:cubicBezTo>
                    <a:cubicBezTo>
                      <a:pt x="2802" y="3811"/>
                      <a:pt x="2205" y="4192"/>
                      <a:pt x="1602" y="4567"/>
                    </a:cubicBezTo>
                    <a:cubicBezTo>
                      <a:pt x="1598" y="4318"/>
                      <a:pt x="1612" y="4069"/>
                      <a:pt x="1645" y="3824"/>
                    </a:cubicBezTo>
                    <a:cubicBezTo>
                      <a:pt x="2315" y="3430"/>
                      <a:pt x="2989" y="3044"/>
                      <a:pt x="3674" y="2679"/>
                    </a:cubicBezTo>
                    <a:cubicBezTo>
                      <a:pt x="3729" y="2649"/>
                      <a:pt x="3695" y="2577"/>
                      <a:pt x="3643" y="2577"/>
                    </a:cubicBezTo>
                    <a:cubicBezTo>
                      <a:pt x="3635" y="2577"/>
                      <a:pt x="3627" y="2578"/>
                      <a:pt x="3618" y="2582"/>
                    </a:cubicBezTo>
                    <a:cubicBezTo>
                      <a:pt x="2944" y="2896"/>
                      <a:pt x="2296" y="3258"/>
                      <a:pt x="1676" y="3666"/>
                    </a:cubicBezTo>
                    <a:cubicBezTo>
                      <a:pt x="1719" y="3408"/>
                      <a:pt x="1786" y="3154"/>
                      <a:pt x="1878" y="2909"/>
                    </a:cubicBezTo>
                    <a:cubicBezTo>
                      <a:pt x="1880" y="2909"/>
                      <a:pt x="1882" y="2910"/>
                      <a:pt x="1884" y="2910"/>
                    </a:cubicBezTo>
                    <a:cubicBezTo>
                      <a:pt x="1890" y="2910"/>
                      <a:pt x="1896" y="2908"/>
                      <a:pt x="1900" y="2906"/>
                    </a:cubicBezTo>
                    <a:cubicBezTo>
                      <a:pt x="2531" y="2526"/>
                      <a:pt x="3145" y="2123"/>
                      <a:pt x="3789" y="1763"/>
                    </a:cubicBezTo>
                    <a:cubicBezTo>
                      <a:pt x="3859" y="1724"/>
                      <a:pt x="3816" y="1627"/>
                      <a:pt x="3752" y="1627"/>
                    </a:cubicBezTo>
                    <a:cubicBezTo>
                      <a:pt x="3740" y="1627"/>
                      <a:pt x="3728" y="1630"/>
                      <a:pt x="3716" y="1637"/>
                    </a:cubicBezTo>
                    <a:cubicBezTo>
                      <a:pt x="3112" y="1985"/>
                      <a:pt x="2501" y="2345"/>
                      <a:pt x="1937" y="2756"/>
                    </a:cubicBezTo>
                    <a:cubicBezTo>
                      <a:pt x="2066" y="2458"/>
                      <a:pt x="2230" y="2177"/>
                      <a:pt x="2426" y="1919"/>
                    </a:cubicBezTo>
                    <a:cubicBezTo>
                      <a:pt x="3018" y="1570"/>
                      <a:pt x="3607" y="1221"/>
                      <a:pt x="4197" y="870"/>
                    </a:cubicBezTo>
                    <a:cubicBezTo>
                      <a:pt x="4240" y="845"/>
                      <a:pt x="4214" y="784"/>
                      <a:pt x="4174" y="784"/>
                    </a:cubicBezTo>
                    <a:cubicBezTo>
                      <a:pt x="4166" y="784"/>
                      <a:pt x="4159" y="786"/>
                      <a:pt x="4151" y="791"/>
                    </a:cubicBezTo>
                    <a:cubicBezTo>
                      <a:pt x="3609" y="1125"/>
                      <a:pt x="3067" y="1460"/>
                      <a:pt x="2527" y="1795"/>
                    </a:cubicBezTo>
                    <a:cubicBezTo>
                      <a:pt x="2557" y="1757"/>
                      <a:pt x="2584" y="1718"/>
                      <a:pt x="2618" y="1680"/>
                    </a:cubicBezTo>
                    <a:cubicBezTo>
                      <a:pt x="3378" y="809"/>
                      <a:pt x="4508" y="341"/>
                      <a:pt x="5646" y="341"/>
                    </a:cubicBezTo>
                    <a:close/>
                    <a:moveTo>
                      <a:pt x="5666" y="1"/>
                    </a:moveTo>
                    <a:cubicBezTo>
                      <a:pt x="2466" y="1"/>
                      <a:pt x="1" y="3797"/>
                      <a:pt x="1806" y="6858"/>
                    </a:cubicBezTo>
                    <a:cubicBezTo>
                      <a:pt x="1826" y="6892"/>
                      <a:pt x="1859" y="6907"/>
                      <a:pt x="1893" y="6907"/>
                    </a:cubicBezTo>
                    <a:cubicBezTo>
                      <a:pt x="1917" y="6907"/>
                      <a:pt x="1942" y="6899"/>
                      <a:pt x="1962" y="6885"/>
                    </a:cubicBezTo>
                    <a:cubicBezTo>
                      <a:pt x="2105" y="6917"/>
                      <a:pt x="2252" y="6928"/>
                      <a:pt x="2400" y="6928"/>
                    </a:cubicBezTo>
                    <a:cubicBezTo>
                      <a:pt x="2666" y="6928"/>
                      <a:pt x="2937" y="6893"/>
                      <a:pt x="3194" y="6878"/>
                    </a:cubicBezTo>
                    <a:cubicBezTo>
                      <a:pt x="3700" y="6846"/>
                      <a:pt x="4203" y="6814"/>
                      <a:pt x="4709" y="6779"/>
                    </a:cubicBezTo>
                    <a:cubicBezTo>
                      <a:pt x="4835" y="6771"/>
                      <a:pt x="4886" y="6653"/>
                      <a:pt x="4863" y="6560"/>
                    </a:cubicBezTo>
                    <a:cubicBezTo>
                      <a:pt x="4917" y="6532"/>
                      <a:pt x="4941" y="6468"/>
                      <a:pt x="4921" y="6412"/>
                    </a:cubicBezTo>
                    <a:cubicBezTo>
                      <a:pt x="4643" y="5770"/>
                      <a:pt x="4524" y="5022"/>
                      <a:pt x="4887" y="4383"/>
                    </a:cubicBezTo>
                    <a:cubicBezTo>
                      <a:pt x="5086" y="4033"/>
                      <a:pt x="5336" y="3891"/>
                      <a:pt x="5585" y="3891"/>
                    </a:cubicBezTo>
                    <a:cubicBezTo>
                      <a:pt x="6013" y="3891"/>
                      <a:pt x="6439" y="4311"/>
                      <a:pt x="6597" y="4814"/>
                    </a:cubicBezTo>
                    <a:cubicBezTo>
                      <a:pt x="6607" y="5698"/>
                      <a:pt x="6258" y="6487"/>
                      <a:pt x="5584" y="7121"/>
                    </a:cubicBezTo>
                    <a:cubicBezTo>
                      <a:pt x="5362" y="7330"/>
                      <a:pt x="5005" y="7477"/>
                      <a:pt x="4884" y="7780"/>
                    </a:cubicBezTo>
                    <a:cubicBezTo>
                      <a:pt x="4748" y="8118"/>
                      <a:pt x="4884" y="8629"/>
                      <a:pt x="4911" y="8977"/>
                    </a:cubicBezTo>
                    <a:cubicBezTo>
                      <a:pt x="4972" y="9802"/>
                      <a:pt x="5019" y="10629"/>
                      <a:pt x="5123" y="11452"/>
                    </a:cubicBezTo>
                    <a:cubicBezTo>
                      <a:pt x="5126" y="11476"/>
                      <a:pt x="5136" y="11500"/>
                      <a:pt x="5150" y="11519"/>
                    </a:cubicBezTo>
                    <a:cubicBezTo>
                      <a:pt x="5117" y="11606"/>
                      <a:pt x="5160" y="11720"/>
                      <a:pt x="5282" y="11720"/>
                    </a:cubicBezTo>
                    <a:cubicBezTo>
                      <a:pt x="6065" y="11718"/>
                      <a:pt x="6940" y="11726"/>
                      <a:pt x="7703" y="11547"/>
                    </a:cubicBezTo>
                    <a:cubicBezTo>
                      <a:pt x="7770" y="11533"/>
                      <a:pt x="7813" y="11471"/>
                      <a:pt x="7805" y="11406"/>
                    </a:cubicBezTo>
                    <a:cubicBezTo>
                      <a:pt x="7837" y="11393"/>
                      <a:pt x="7860" y="11364"/>
                      <a:pt x="7863" y="11329"/>
                    </a:cubicBezTo>
                    <a:cubicBezTo>
                      <a:pt x="7928" y="10875"/>
                      <a:pt x="7839" y="10395"/>
                      <a:pt x="7799" y="9939"/>
                    </a:cubicBezTo>
                    <a:cubicBezTo>
                      <a:pt x="7770" y="9593"/>
                      <a:pt x="7783" y="9219"/>
                      <a:pt x="7667" y="8891"/>
                    </a:cubicBezTo>
                    <a:cubicBezTo>
                      <a:pt x="7683" y="8886"/>
                      <a:pt x="7699" y="8879"/>
                      <a:pt x="7713" y="8871"/>
                    </a:cubicBezTo>
                    <a:cubicBezTo>
                      <a:pt x="10740" y="6815"/>
                      <a:pt x="11046" y="1894"/>
                      <a:pt x="7314" y="340"/>
                    </a:cubicBezTo>
                    <a:cubicBezTo>
                      <a:pt x="6755" y="107"/>
                      <a:pt x="6200" y="1"/>
                      <a:pt x="56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98;p40">
                <a:extLst>
                  <a:ext uri="{FF2B5EF4-FFF2-40B4-BE49-F238E27FC236}">
                    <a16:creationId xmlns:a16="http://schemas.microsoft.com/office/drawing/2014/main" id="{395FD530-17FF-272F-7C1A-B7D94FC9D15C}"/>
                  </a:ext>
                </a:extLst>
              </p:cNvPr>
              <p:cNvSpPr/>
              <p:nvPr/>
            </p:nvSpPr>
            <p:spPr>
              <a:xfrm>
                <a:off x="1992575" y="5279175"/>
                <a:ext cx="80525" cy="74750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2990" extrusionOk="0">
                    <a:moveTo>
                      <a:pt x="2709" y="330"/>
                    </a:moveTo>
                    <a:cubicBezTo>
                      <a:pt x="2768" y="330"/>
                      <a:pt x="2811" y="337"/>
                      <a:pt x="2830" y="353"/>
                    </a:cubicBezTo>
                    <a:cubicBezTo>
                      <a:pt x="2854" y="374"/>
                      <a:pt x="2823" y="1071"/>
                      <a:pt x="2825" y="1225"/>
                    </a:cubicBezTo>
                    <a:cubicBezTo>
                      <a:pt x="2828" y="1620"/>
                      <a:pt x="2823" y="2014"/>
                      <a:pt x="2817" y="2409"/>
                    </a:cubicBezTo>
                    <a:cubicBezTo>
                      <a:pt x="2570" y="2419"/>
                      <a:pt x="2326" y="2436"/>
                      <a:pt x="2081" y="2457"/>
                    </a:cubicBezTo>
                    <a:cubicBezTo>
                      <a:pt x="2248" y="2298"/>
                      <a:pt x="2391" y="2116"/>
                      <a:pt x="2509" y="1918"/>
                    </a:cubicBezTo>
                    <a:cubicBezTo>
                      <a:pt x="2531" y="1882"/>
                      <a:pt x="2498" y="1840"/>
                      <a:pt x="2463" y="1840"/>
                    </a:cubicBezTo>
                    <a:cubicBezTo>
                      <a:pt x="2452" y="1840"/>
                      <a:pt x="2440" y="1845"/>
                      <a:pt x="2430" y="1856"/>
                    </a:cubicBezTo>
                    <a:cubicBezTo>
                      <a:pt x="2242" y="2064"/>
                      <a:pt x="2060" y="2274"/>
                      <a:pt x="1865" y="2473"/>
                    </a:cubicBezTo>
                    <a:cubicBezTo>
                      <a:pt x="1579" y="2500"/>
                      <a:pt x="1293" y="2532"/>
                      <a:pt x="1008" y="2569"/>
                    </a:cubicBezTo>
                    <a:cubicBezTo>
                      <a:pt x="1406" y="2279"/>
                      <a:pt x="1778" y="1952"/>
                      <a:pt x="2120" y="1597"/>
                    </a:cubicBezTo>
                    <a:cubicBezTo>
                      <a:pt x="2161" y="1553"/>
                      <a:pt x="2122" y="1496"/>
                      <a:pt x="2076" y="1496"/>
                    </a:cubicBezTo>
                    <a:cubicBezTo>
                      <a:pt x="2063" y="1496"/>
                      <a:pt x="2049" y="1501"/>
                      <a:pt x="2036" y="1512"/>
                    </a:cubicBezTo>
                    <a:cubicBezTo>
                      <a:pt x="1625" y="1887"/>
                      <a:pt x="1201" y="2245"/>
                      <a:pt x="772" y="2599"/>
                    </a:cubicBezTo>
                    <a:cubicBezTo>
                      <a:pt x="724" y="2605"/>
                      <a:pt x="676" y="2613"/>
                      <a:pt x="629" y="2618"/>
                    </a:cubicBezTo>
                    <a:cubicBezTo>
                      <a:pt x="598" y="2630"/>
                      <a:pt x="572" y="2636"/>
                      <a:pt x="550" y="2636"/>
                    </a:cubicBezTo>
                    <a:cubicBezTo>
                      <a:pt x="475" y="2636"/>
                      <a:pt x="453" y="2565"/>
                      <a:pt x="487" y="2427"/>
                    </a:cubicBezTo>
                    <a:cubicBezTo>
                      <a:pt x="413" y="2237"/>
                      <a:pt x="426" y="1958"/>
                      <a:pt x="407" y="1756"/>
                    </a:cubicBezTo>
                    <a:cubicBezTo>
                      <a:pt x="399" y="1659"/>
                      <a:pt x="393" y="1560"/>
                      <a:pt x="386" y="1463"/>
                    </a:cubicBezTo>
                    <a:cubicBezTo>
                      <a:pt x="726" y="1302"/>
                      <a:pt x="1056" y="1102"/>
                      <a:pt x="1303" y="827"/>
                    </a:cubicBezTo>
                    <a:cubicBezTo>
                      <a:pt x="1334" y="793"/>
                      <a:pt x="1306" y="735"/>
                      <a:pt x="1266" y="735"/>
                    </a:cubicBezTo>
                    <a:cubicBezTo>
                      <a:pt x="1258" y="735"/>
                      <a:pt x="1248" y="738"/>
                      <a:pt x="1239" y="744"/>
                    </a:cubicBezTo>
                    <a:cubicBezTo>
                      <a:pt x="951" y="943"/>
                      <a:pt x="676" y="1150"/>
                      <a:pt x="375" y="1324"/>
                    </a:cubicBezTo>
                    <a:cubicBezTo>
                      <a:pt x="362" y="1096"/>
                      <a:pt x="350" y="867"/>
                      <a:pt x="332" y="639"/>
                    </a:cubicBezTo>
                    <a:lnTo>
                      <a:pt x="332" y="639"/>
                    </a:lnTo>
                    <a:cubicBezTo>
                      <a:pt x="343" y="642"/>
                      <a:pt x="354" y="644"/>
                      <a:pt x="365" y="644"/>
                    </a:cubicBezTo>
                    <a:cubicBezTo>
                      <a:pt x="369" y="644"/>
                      <a:pt x="373" y="644"/>
                      <a:pt x="377" y="643"/>
                    </a:cubicBezTo>
                    <a:cubicBezTo>
                      <a:pt x="786" y="615"/>
                      <a:pt x="1194" y="564"/>
                      <a:pt x="1602" y="513"/>
                    </a:cubicBezTo>
                    <a:cubicBezTo>
                      <a:pt x="1740" y="497"/>
                      <a:pt x="2420" y="330"/>
                      <a:pt x="2709" y="330"/>
                    </a:cubicBezTo>
                    <a:close/>
                    <a:moveTo>
                      <a:pt x="2783" y="1"/>
                    </a:moveTo>
                    <a:cubicBezTo>
                      <a:pt x="2556" y="1"/>
                      <a:pt x="2275" y="95"/>
                      <a:pt x="2117" y="117"/>
                    </a:cubicBezTo>
                    <a:cubicBezTo>
                      <a:pt x="1524" y="202"/>
                      <a:pt x="930" y="278"/>
                      <a:pt x="343" y="396"/>
                    </a:cubicBezTo>
                    <a:cubicBezTo>
                      <a:pt x="296" y="408"/>
                      <a:pt x="259" y="449"/>
                      <a:pt x="257" y="498"/>
                    </a:cubicBezTo>
                    <a:cubicBezTo>
                      <a:pt x="229" y="480"/>
                      <a:pt x="196" y="471"/>
                      <a:pt x="163" y="471"/>
                    </a:cubicBezTo>
                    <a:cubicBezTo>
                      <a:pt x="86" y="471"/>
                      <a:pt x="12" y="522"/>
                      <a:pt x="10" y="626"/>
                    </a:cubicBezTo>
                    <a:cubicBezTo>
                      <a:pt x="1" y="1174"/>
                      <a:pt x="53" y="1724"/>
                      <a:pt x="123" y="2268"/>
                    </a:cubicBezTo>
                    <a:cubicBezTo>
                      <a:pt x="149" y="2470"/>
                      <a:pt x="127" y="2797"/>
                      <a:pt x="308" y="2931"/>
                    </a:cubicBezTo>
                    <a:cubicBezTo>
                      <a:pt x="367" y="2974"/>
                      <a:pt x="445" y="2990"/>
                      <a:pt x="530" y="2990"/>
                    </a:cubicBezTo>
                    <a:cubicBezTo>
                      <a:pt x="712" y="2990"/>
                      <a:pt x="926" y="2919"/>
                      <a:pt x="1051" y="2900"/>
                    </a:cubicBezTo>
                    <a:cubicBezTo>
                      <a:pt x="1226" y="2875"/>
                      <a:pt x="1403" y="2852"/>
                      <a:pt x="1580" y="2833"/>
                    </a:cubicBezTo>
                    <a:cubicBezTo>
                      <a:pt x="1588" y="2840"/>
                      <a:pt x="1598" y="2843"/>
                      <a:pt x="1607" y="2843"/>
                    </a:cubicBezTo>
                    <a:cubicBezTo>
                      <a:pt x="1614" y="2843"/>
                      <a:pt x="1622" y="2841"/>
                      <a:pt x="1628" y="2837"/>
                    </a:cubicBezTo>
                    <a:cubicBezTo>
                      <a:pt x="1631" y="2833"/>
                      <a:pt x="1634" y="2830"/>
                      <a:pt x="1638" y="2829"/>
                    </a:cubicBezTo>
                    <a:cubicBezTo>
                      <a:pt x="2085" y="2782"/>
                      <a:pt x="2536" y="2755"/>
                      <a:pt x="2987" y="2744"/>
                    </a:cubicBezTo>
                    <a:cubicBezTo>
                      <a:pt x="3080" y="2742"/>
                      <a:pt x="3156" y="2666"/>
                      <a:pt x="3158" y="2572"/>
                    </a:cubicBezTo>
                    <a:cubicBezTo>
                      <a:pt x="3169" y="1974"/>
                      <a:pt x="3171" y="1375"/>
                      <a:pt x="3156" y="776"/>
                    </a:cubicBezTo>
                    <a:cubicBezTo>
                      <a:pt x="3152" y="586"/>
                      <a:pt x="3220" y="200"/>
                      <a:pt x="3024" y="62"/>
                    </a:cubicBezTo>
                    <a:cubicBezTo>
                      <a:pt x="2962" y="17"/>
                      <a:pt x="2877" y="1"/>
                      <a:pt x="27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99;p40">
                <a:extLst>
                  <a:ext uri="{FF2B5EF4-FFF2-40B4-BE49-F238E27FC236}">
                    <a16:creationId xmlns:a16="http://schemas.microsoft.com/office/drawing/2014/main" id="{575E53CC-3DB1-503E-DDEE-AC07F4475E90}"/>
                  </a:ext>
                </a:extLst>
              </p:cNvPr>
              <p:cNvSpPr/>
              <p:nvPr/>
            </p:nvSpPr>
            <p:spPr>
              <a:xfrm>
                <a:off x="1907400" y="5071800"/>
                <a:ext cx="47075" cy="30850"/>
              </a:xfrm>
              <a:custGeom>
                <a:avLst/>
                <a:gdLst/>
                <a:ahLst/>
                <a:cxnLst/>
                <a:rect l="l" t="t" r="r" b="b"/>
                <a:pathLst>
                  <a:path w="1883" h="1234" extrusionOk="0">
                    <a:moveTo>
                      <a:pt x="1771" y="0"/>
                    </a:moveTo>
                    <a:cubicBezTo>
                      <a:pt x="1758" y="0"/>
                      <a:pt x="1745" y="4"/>
                      <a:pt x="1731" y="13"/>
                    </a:cubicBezTo>
                    <a:cubicBezTo>
                      <a:pt x="1173" y="378"/>
                      <a:pt x="615" y="742"/>
                      <a:pt x="61" y="1107"/>
                    </a:cubicBezTo>
                    <a:cubicBezTo>
                      <a:pt x="1" y="1147"/>
                      <a:pt x="37" y="1234"/>
                      <a:pt x="93" y="1234"/>
                    </a:cubicBezTo>
                    <a:cubicBezTo>
                      <a:pt x="104" y="1234"/>
                      <a:pt x="116" y="1230"/>
                      <a:pt x="128" y="1223"/>
                    </a:cubicBezTo>
                    <a:cubicBezTo>
                      <a:pt x="690" y="866"/>
                      <a:pt x="1251" y="509"/>
                      <a:pt x="1811" y="150"/>
                    </a:cubicBezTo>
                    <a:cubicBezTo>
                      <a:pt x="1883" y="105"/>
                      <a:pt x="1837" y="0"/>
                      <a:pt x="1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700;p40">
                <a:extLst>
                  <a:ext uri="{FF2B5EF4-FFF2-40B4-BE49-F238E27FC236}">
                    <a16:creationId xmlns:a16="http://schemas.microsoft.com/office/drawing/2014/main" id="{7898A535-6E00-F438-FA3F-44DA62CB22F5}"/>
                  </a:ext>
                </a:extLst>
              </p:cNvPr>
              <p:cNvSpPr/>
              <p:nvPr/>
            </p:nvSpPr>
            <p:spPr>
              <a:xfrm>
                <a:off x="1995775" y="5316725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extrusionOk="0">
                    <a:moveTo>
                      <a:pt x="0" y="1"/>
                    </a:moveTo>
                    <a:lnTo>
                      <a:pt x="0" y="12"/>
                    </a:lnTo>
                    <a:cubicBezTo>
                      <a:pt x="7" y="12"/>
                      <a:pt x="7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701;p40">
                <a:extLst>
                  <a:ext uri="{FF2B5EF4-FFF2-40B4-BE49-F238E27FC236}">
                    <a16:creationId xmlns:a16="http://schemas.microsoft.com/office/drawing/2014/main" id="{26579B25-5794-BD8C-8E6C-8945092F1F32}"/>
                  </a:ext>
                </a:extLst>
              </p:cNvPr>
              <p:cNvSpPr/>
              <p:nvPr/>
            </p:nvSpPr>
            <p:spPr>
              <a:xfrm>
                <a:off x="1995775" y="5316725"/>
                <a:ext cx="175" cy="300"/>
              </a:xfrm>
              <a:custGeom>
                <a:avLst/>
                <a:gdLst/>
                <a:ahLst/>
                <a:cxnLst/>
                <a:rect l="l" t="t" r="r" b="b"/>
                <a:pathLst>
                  <a:path w="7" h="12" fill="none" extrusionOk="0">
                    <a:moveTo>
                      <a:pt x="0" y="12"/>
                    </a:moveTo>
                    <a:cubicBezTo>
                      <a:pt x="7" y="12"/>
                      <a:pt x="7" y="1"/>
                      <a:pt x="0" y="1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702;p40">
                <a:extLst>
                  <a:ext uri="{FF2B5EF4-FFF2-40B4-BE49-F238E27FC236}">
                    <a16:creationId xmlns:a16="http://schemas.microsoft.com/office/drawing/2014/main" id="{0E89244C-3DA9-A8DA-77DB-C8E94273B8E0}"/>
                  </a:ext>
                </a:extLst>
              </p:cNvPr>
              <p:cNvSpPr/>
              <p:nvPr/>
            </p:nvSpPr>
            <p:spPr>
              <a:xfrm>
                <a:off x="2003225" y="5310950"/>
                <a:ext cx="27475" cy="23550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942" extrusionOk="0">
                    <a:moveTo>
                      <a:pt x="1034" y="0"/>
                    </a:moveTo>
                    <a:cubicBezTo>
                      <a:pt x="1027" y="0"/>
                      <a:pt x="1020" y="2"/>
                      <a:pt x="1012" y="7"/>
                    </a:cubicBezTo>
                    <a:cubicBezTo>
                      <a:pt x="644" y="239"/>
                      <a:pt x="316" y="525"/>
                      <a:pt x="34" y="856"/>
                    </a:cubicBezTo>
                    <a:cubicBezTo>
                      <a:pt x="1" y="893"/>
                      <a:pt x="33" y="941"/>
                      <a:pt x="70" y="941"/>
                    </a:cubicBezTo>
                    <a:cubicBezTo>
                      <a:pt x="81" y="941"/>
                      <a:pt x="93" y="937"/>
                      <a:pt x="104" y="926"/>
                    </a:cubicBezTo>
                    <a:cubicBezTo>
                      <a:pt x="427" y="647"/>
                      <a:pt x="746" y="361"/>
                      <a:pt x="1066" y="77"/>
                    </a:cubicBezTo>
                    <a:cubicBezTo>
                      <a:pt x="1098" y="49"/>
                      <a:pt x="1069" y="0"/>
                      <a:pt x="10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" name="Google Shape;703;p40">
            <a:extLst>
              <a:ext uri="{FF2B5EF4-FFF2-40B4-BE49-F238E27FC236}">
                <a16:creationId xmlns:a16="http://schemas.microsoft.com/office/drawing/2014/main" id="{CCC603AE-DF43-D43A-69A9-D9B6CE73C73B}"/>
              </a:ext>
            </a:extLst>
          </p:cNvPr>
          <p:cNvGrpSpPr/>
          <p:nvPr/>
        </p:nvGrpSpPr>
        <p:grpSpPr>
          <a:xfrm rot="11173057">
            <a:off x="10713912" y="2409437"/>
            <a:ext cx="374045" cy="937775"/>
            <a:chOff x="7552455" y="1245450"/>
            <a:chExt cx="374045" cy="937775"/>
          </a:xfrm>
        </p:grpSpPr>
        <p:sp>
          <p:nvSpPr>
            <p:cNvPr id="19" name="Google Shape;704;p40">
              <a:extLst>
                <a:ext uri="{FF2B5EF4-FFF2-40B4-BE49-F238E27FC236}">
                  <a16:creationId xmlns:a16="http://schemas.microsoft.com/office/drawing/2014/main" id="{471422FC-4A03-9480-A574-2A24980A00B7}"/>
                </a:ext>
              </a:extLst>
            </p:cNvPr>
            <p:cNvSpPr/>
            <p:nvPr/>
          </p:nvSpPr>
          <p:spPr>
            <a:xfrm>
              <a:off x="7552455" y="1245450"/>
              <a:ext cx="297450" cy="927675"/>
            </a:xfrm>
            <a:custGeom>
              <a:avLst/>
              <a:gdLst/>
              <a:ahLst/>
              <a:cxnLst/>
              <a:rect l="l" t="t" r="r" b="b"/>
              <a:pathLst>
                <a:path w="11898" h="37107" extrusionOk="0">
                  <a:moveTo>
                    <a:pt x="3829" y="0"/>
                  </a:moveTo>
                  <a:cubicBezTo>
                    <a:pt x="7791" y="3171"/>
                    <a:pt x="10578" y="9515"/>
                    <a:pt x="8973" y="14329"/>
                  </a:cubicBezTo>
                  <a:cubicBezTo>
                    <a:pt x="8089" y="16981"/>
                    <a:pt x="4220" y="19408"/>
                    <a:pt x="1625" y="18370"/>
                  </a:cubicBezTo>
                  <a:cubicBezTo>
                    <a:pt x="-3" y="17719"/>
                    <a:pt x="-261" y="14795"/>
                    <a:pt x="523" y="13227"/>
                  </a:cubicBezTo>
                  <a:cubicBezTo>
                    <a:pt x="1297" y="11678"/>
                    <a:pt x="3986" y="12072"/>
                    <a:pt x="5666" y="12492"/>
                  </a:cubicBezTo>
                  <a:cubicBezTo>
                    <a:pt x="13850" y="14539"/>
                    <a:pt x="11545" y="28671"/>
                    <a:pt x="11545" y="37107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" name="Google Shape;705;p40">
              <a:extLst>
                <a:ext uri="{FF2B5EF4-FFF2-40B4-BE49-F238E27FC236}">
                  <a16:creationId xmlns:a16="http://schemas.microsoft.com/office/drawing/2014/main" id="{371CEA1B-7EA5-0487-849B-3CB5D3A05380}"/>
                </a:ext>
              </a:extLst>
            </p:cNvPr>
            <p:cNvSpPr/>
            <p:nvPr/>
          </p:nvSpPr>
          <p:spPr>
            <a:xfrm>
              <a:off x="7839250" y="2109750"/>
              <a:ext cx="87250" cy="68900"/>
            </a:xfrm>
            <a:custGeom>
              <a:avLst/>
              <a:gdLst/>
              <a:ahLst/>
              <a:cxnLst/>
              <a:rect l="l" t="t" r="r" b="b"/>
              <a:pathLst>
                <a:path w="3490" h="2756" extrusionOk="0">
                  <a:moveTo>
                    <a:pt x="0" y="2756"/>
                  </a:moveTo>
                  <a:cubicBezTo>
                    <a:pt x="1125" y="1791"/>
                    <a:pt x="2304" y="889"/>
                    <a:pt x="349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1" name="Google Shape;706;p40">
              <a:extLst>
                <a:ext uri="{FF2B5EF4-FFF2-40B4-BE49-F238E27FC236}">
                  <a16:creationId xmlns:a16="http://schemas.microsoft.com/office/drawing/2014/main" id="{85243CC3-DC74-F6E1-8482-EBDCB62409A2}"/>
                </a:ext>
              </a:extLst>
            </p:cNvPr>
            <p:cNvSpPr/>
            <p:nvPr/>
          </p:nvSpPr>
          <p:spPr>
            <a:xfrm>
              <a:off x="7765775" y="2109750"/>
              <a:ext cx="87250" cy="73475"/>
            </a:xfrm>
            <a:custGeom>
              <a:avLst/>
              <a:gdLst/>
              <a:ahLst/>
              <a:cxnLst/>
              <a:rect l="l" t="t" r="r" b="b"/>
              <a:pathLst>
                <a:path w="3490" h="2939" extrusionOk="0">
                  <a:moveTo>
                    <a:pt x="3490" y="2939"/>
                  </a:moveTo>
                  <a:cubicBezTo>
                    <a:pt x="2273" y="2027"/>
                    <a:pt x="1360" y="682"/>
                    <a:pt x="0" y="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22" name="Google Shape;835;p45">
            <a:extLst>
              <a:ext uri="{FF2B5EF4-FFF2-40B4-BE49-F238E27FC236}">
                <a16:creationId xmlns:a16="http://schemas.microsoft.com/office/drawing/2014/main" id="{65EE53C9-22E9-ACB2-3BD0-249CBCC39024}"/>
              </a:ext>
            </a:extLst>
          </p:cNvPr>
          <p:cNvGrpSpPr/>
          <p:nvPr/>
        </p:nvGrpSpPr>
        <p:grpSpPr>
          <a:xfrm>
            <a:off x="527593" y="4320668"/>
            <a:ext cx="1118598" cy="1374967"/>
            <a:chOff x="1233850" y="2876748"/>
            <a:chExt cx="1118598" cy="1374967"/>
          </a:xfrm>
        </p:grpSpPr>
        <p:grpSp>
          <p:nvGrpSpPr>
            <p:cNvPr id="23" name="Google Shape;836;p45">
              <a:extLst>
                <a:ext uri="{FF2B5EF4-FFF2-40B4-BE49-F238E27FC236}">
                  <a16:creationId xmlns:a16="http://schemas.microsoft.com/office/drawing/2014/main" id="{AA8A7F5E-8BCF-0636-F6D9-4B3B9B81C916}"/>
                </a:ext>
              </a:extLst>
            </p:cNvPr>
            <p:cNvGrpSpPr/>
            <p:nvPr/>
          </p:nvGrpSpPr>
          <p:grpSpPr>
            <a:xfrm>
              <a:off x="1233850" y="2876748"/>
              <a:ext cx="1064282" cy="1274152"/>
              <a:chOff x="1236324" y="3000746"/>
              <a:chExt cx="1015730" cy="1216026"/>
            </a:xfrm>
          </p:grpSpPr>
          <p:sp>
            <p:nvSpPr>
              <p:cNvPr id="31" name="Google Shape;837;p45">
                <a:extLst>
                  <a:ext uri="{FF2B5EF4-FFF2-40B4-BE49-F238E27FC236}">
                    <a16:creationId xmlns:a16="http://schemas.microsoft.com/office/drawing/2014/main" id="{7B7AA2EA-C9AF-D7EB-F1B7-71C0945FD0BB}"/>
                  </a:ext>
                </a:extLst>
              </p:cNvPr>
              <p:cNvSpPr/>
              <p:nvPr/>
            </p:nvSpPr>
            <p:spPr>
              <a:xfrm>
                <a:off x="1342154" y="3000746"/>
                <a:ext cx="909900" cy="968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838;p45">
                <a:extLst>
                  <a:ext uri="{FF2B5EF4-FFF2-40B4-BE49-F238E27FC236}">
                    <a16:creationId xmlns:a16="http://schemas.microsoft.com/office/drawing/2014/main" id="{6272721A-B34B-7DA7-D09F-EC8FAAF9E0C6}"/>
                  </a:ext>
                </a:extLst>
              </p:cNvPr>
              <p:cNvSpPr/>
              <p:nvPr/>
            </p:nvSpPr>
            <p:spPr>
              <a:xfrm>
                <a:off x="1236324" y="3126572"/>
                <a:ext cx="716400" cy="1090200"/>
              </a:xfrm>
              <a:prstGeom prst="teardrop">
                <a:avLst>
                  <a:gd name="adj" fmla="val 10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839;p45">
              <a:extLst>
                <a:ext uri="{FF2B5EF4-FFF2-40B4-BE49-F238E27FC236}">
                  <a16:creationId xmlns:a16="http://schemas.microsoft.com/office/drawing/2014/main" id="{F95FAF49-7D27-69FD-559A-754C5E495FAD}"/>
                </a:ext>
              </a:extLst>
            </p:cNvPr>
            <p:cNvGrpSpPr/>
            <p:nvPr/>
          </p:nvGrpSpPr>
          <p:grpSpPr>
            <a:xfrm>
              <a:off x="1288204" y="3042812"/>
              <a:ext cx="1064244" cy="1208904"/>
              <a:chOff x="4562350" y="446975"/>
              <a:chExt cx="614850" cy="698425"/>
            </a:xfrm>
          </p:grpSpPr>
          <p:sp>
            <p:nvSpPr>
              <p:cNvPr id="25" name="Google Shape;840;p45">
                <a:extLst>
                  <a:ext uri="{FF2B5EF4-FFF2-40B4-BE49-F238E27FC236}">
                    <a16:creationId xmlns:a16="http://schemas.microsoft.com/office/drawing/2014/main" id="{43241F95-351A-A169-1A1E-01A26225DF22}"/>
                  </a:ext>
                </a:extLst>
              </p:cNvPr>
              <p:cNvSpPr/>
              <p:nvPr/>
            </p:nvSpPr>
            <p:spPr>
              <a:xfrm>
                <a:off x="4562350" y="446975"/>
                <a:ext cx="614850" cy="69842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7937" extrusionOk="0">
                    <a:moveTo>
                      <a:pt x="13082" y="326"/>
                    </a:moveTo>
                    <a:cubicBezTo>
                      <a:pt x="14192" y="326"/>
                      <a:pt x="15299" y="508"/>
                      <a:pt x="16362" y="895"/>
                    </a:cubicBezTo>
                    <a:cubicBezTo>
                      <a:pt x="16376" y="943"/>
                      <a:pt x="16418" y="978"/>
                      <a:pt x="16466" y="984"/>
                    </a:cubicBezTo>
                    <a:cubicBezTo>
                      <a:pt x="16550" y="998"/>
                      <a:pt x="16633" y="1016"/>
                      <a:pt x="16716" y="1033"/>
                    </a:cubicBezTo>
                    <a:cubicBezTo>
                      <a:pt x="17339" y="1289"/>
                      <a:pt x="17932" y="1612"/>
                      <a:pt x="18485" y="1996"/>
                    </a:cubicBezTo>
                    <a:cubicBezTo>
                      <a:pt x="22520" y="4803"/>
                      <a:pt x="24076" y="11977"/>
                      <a:pt x="20837" y="15916"/>
                    </a:cubicBezTo>
                    <a:cubicBezTo>
                      <a:pt x="19969" y="16973"/>
                      <a:pt x="18836" y="17789"/>
                      <a:pt x="17634" y="18428"/>
                    </a:cubicBezTo>
                    <a:cubicBezTo>
                      <a:pt x="16666" y="18945"/>
                      <a:pt x="15514" y="19251"/>
                      <a:pt x="14676" y="19982"/>
                    </a:cubicBezTo>
                    <a:cubicBezTo>
                      <a:pt x="13097" y="21360"/>
                      <a:pt x="13748" y="26228"/>
                      <a:pt x="11169" y="26228"/>
                    </a:cubicBezTo>
                    <a:cubicBezTo>
                      <a:pt x="11042" y="26228"/>
                      <a:pt x="10908" y="26216"/>
                      <a:pt x="10765" y="26192"/>
                    </a:cubicBezTo>
                    <a:cubicBezTo>
                      <a:pt x="10755" y="26190"/>
                      <a:pt x="10744" y="26189"/>
                      <a:pt x="10734" y="26189"/>
                    </a:cubicBezTo>
                    <a:cubicBezTo>
                      <a:pt x="10688" y="26189"/>
                      <a:pt x="10643" y="26209"/>
                      <a:pt x="10610" y="26243"/>
                    </a:cubicBezTo>
                    <a:cubicBezTo>
                      <a:pt x="10417" y="26255"/>
                      <a:pt x="10225" y="26261"/>
                      <a:pt x="10037" y="26261"/>
                    </a:cubicBezTo>
                    <a:cubicBezTo>
                      <a:pt x="4569" y="26261"/>
                      <a:pt x="1130" y="21213"/>
                      <a:pt x="609" y="16090"/>
                    </a:cubicBezTo>
                    <a:cubicBezTo>
                      <a:pt x="126" y="11328"/>
                      <a:pt x="1909" y="6362"/>
                      <a:pt x="5564" y="3217"/>
                    </a:cubicBezTo>
                    <a:cubicBezTo>
                      <a:pt x="7676" y="1400"/>
                      <a:pt x="10385" y="326"/>
                      <a:pt x="13082" y="326"/>
                    </a:cubicBezTo>
                    <a:close/>
                    <a:moveTo>
                      <a:pt x="18619" y="1661"/>
                    </a:moveTo>
                    <a:lnTo>
                      <a:pt x="18619" y="1661"/>
                    </a:lnTo>
                    <a:cubicBezTo>
                      <a:pt x="21872" y="3199"/>
                      <a:pt x="23762" y="6717"/>
                      <a:pt x="23851" y="10408"/>
                    </a:cubicBezTo>
                    <a:cubicBezTo>
                      <a:pt x="23905" y="12683"/>
                      <a:pt x="23343" y="15061"/>
                      <a:pt x="21747" y="16755"/>
                    </a:cubicBezTo>
                    <a:cubicBezTo>
                      <a:pt x="20311" y="18280"/>
                      <a:pt x="18401" y="18887"/>
                      <a:pt x="16686" y="19979"/>
                    </a:cubicBezTo>
                    <a:cubicBezTo>
                      <a:pt x="15538" y="20711"/>
                      <a:pt x="14912" y="21678"/>
                      <a:pt x="14539" y="22967"/>
                    </a:cubicBezTo>
                    <a:cubicBezTo>
                      <a:pt x="14282" y="23860"/>
                      <a:pt x="14163" y="24792"/>
                      <a:pt x="13759" y="25635"/>
                    </a:cubicBezTo>
                    <a:cubicBezTo>
                      <a:pt x="13082" y="27049"/>
                      <a:pt x="11801" y="27644"/>
                      <a:pt x="10282" y="27671"/>
                    </a:cubicBezTo>
                    <a:cubicBezTo>
                      <a:pt x="10239" y="27671"/>
                      <a:pt x="10196" y="27672"/>
                      <a:pt x="10154" y="27672"/>
                    </a:cubicBezTo>
                    <a:cubicBezTo>
                      <a:pt x="6678" y="27672"/>
                      <a:pt x="3646" y="25118"/>
                      <a:pt x="2281" y="22019"/>
                    </a:cubicBezTo>
                    <a:lnTo>
                      <a:pt x="2281" y="22019"/>
                    </a:lnTo>
                    <a:cubicBezTo>
                      <a:pt x="3883" y="24640"/>
                      <a:pt x="6361" y="26578"/>
                      <a:pt x="9550" y="26578"/>
                    </a:cubicBezTo>
                    <a:cubicBezTo>
                      <a:pt x="9904" y="26578"/>
                      <a:pt x="10267" y="26554"/>
                      <a:pt x="10639" y="26504"/>
                    </a:cubicBezTo>
                    <a:cubicBezTo>
                      <a:pt x="10650" y="26510"/>
                      <a:pt x="10663" y="26515"/>
                      <a:pt x="10675" y="26518"/>
                    </a:cubicBezTo>
                    <a:cubicBezTo>
                      <a:pt x="10845" y="26547"/>
                      <a:pt x="11004" y="26561"/>
                      <a:pt x="11154" y="26561"/>
                    </a:cubicBezTo>
                    <a:cubicBezTo>
                      <a:pt x="13169" y="26561"/>
                      <a:pt x="13497" y="24068"/>
                      <a:pt x="13826" y="22451"/>
                    </a:cubicBezTo>
                    <a:cubicBezTo>
                      <a:pt x="14239" y="20417"/>
                      <a:pt x="15536" y="19831"/>
                      <a:pt x="17221" y="19018"/>
                    </a:cubicBezTo>
                    <a:cubicBezTo>
                      <a:pt x="18412" y="18444"/>
                      <a:pt x="19551" y="17725"/>
                      <a:pt x="20496" y="16791"/>
                    </a:cubicBezTo>
                    <a:cubicBezTo>
                      <a:pt x="24051" y="13274"/>
                      <a:pt x="23437" y="6393"/>
                      <a:pt x="20090" y="2905"/>
                    </a:cubicBezTo>
                    <a:cubicBezTo>
                      <a:pt x="19644" y="2441"/>
                      <a:pt x="19151" y="2023"/>
                      <a:pt x="18619" y="1661"/>
                    </a:cubicBezTo>
                    <a:close/>
                    <a:moveTo>
                      <a:pt x="13033" y="1"/>
                    </a:moveTo>
                    <a:cubicBezTo>
                      <a:pt x="10967" y="1"/>
                      <a:pt x="8878" y="587"/>
                      <a:pt x="7078" y="1690"/>
                    </a:cubicBezTo>
                    <a:cubicBezTo>
                      <a:pt x="2509" y="4495"/>
                      <a:pt x="0" y="9858"/>
                      <a:pt x="203" y="15148"/>
                    </a:cubicBezTo>
                    <a:cubicBezTo>
                      <a:pt x="281" y="17184"/>
                      <a:pt x="853" y="19367"/>
                      <a:pt x="1857" y="21278"/>
                    </a:cubicBezTo>
                    <a:cubicBezTo>
                      <a:pt x="2633" y="23903"/>
                      <a:pt x="4526" y="26101"/>
                      <a:pt x="7056" y="27226"/>
                    </a:cubicBezTo>
                    <a:cubicBezTo>
                      <a:pt x="8025" y="27657"/>
                      <a:pt x="9154" y="27936"/>
                      <a:pt x="10238" y="27936"/>
                    </a:cubicBezTo>
                    <a:cubicBezTo>
                      <a:pt x="11883" y="27936"/>
                      <a:pt x="13424" y="27294"/>
                      <a:pt x="14142" y="25567"/>
                    </a:cubicBezTo>
                    <a:cubicBezTo>
                      <a:pt x="14961" y="23597"/>
                      <a:pt x="14837" y="21538"/>
                      <a:pt x="16847" y="20258"/>
                    </a:cubicBezTo>
                    <a:cubicBezTo>
                      <a:pt x="18385" y="19279"/>
                      <a:pt x="20106" y="18699"/>
                      <a:pt x="21491" y="17469"/>
                    </a:cubicBezTo>
                    <a:cubicBezTo>
                      <a:pt x="24039" y="15201"/>
                      <a:pt x="24594" y="11460"/>
                      <a:pt x="23933" y="8249"/>
                    </a:cubicBezTo>
                    <a:cubicBezTo>
                      <a:pt x="23190" y="4640"/>
                      <a:pt x="20608" y="1601"/>
                      <a:pt x="16985" y="778"/>
                    </a:cubicBezTo>
                    <a:cubicBezTo>
                      <a:pt x="15737" y="253"/>
                      <a:pt x="14390" y="1"/>
                      <a:pt x="130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841;p45">
                <a:extLst>
                  <a:ext uri="{FF2B5EF4-FFF2-40B4-BE49-F238E27FC236}">
                    <a16:creationId xmlns:a16="http://schemas.microsoft.com/office/drawing/2014/main" id="{BB054A7C-0770-E6C1-24B9-B89DE56EA14F}"/>
                  </a:ext>
                </a:extLst>
              </p:cNvPr>
              <p:cNvSpPr/>
              <p:nvPr/>
            </p:nvSpPr>
            <p:spPr>
              <a:xfrm>
                <a:off x="4771175" y="852300"/>
                <a:ext cx="122825" cy="115725"/>
              </a:xfrm>
              <a:custGeom>
                <a:avLst/>
                <a:gdLst/>
                <a:ahLst/>
                <a:cxnLst/>
                <a:rect l="l" t="t" r="r" b="b"/>
                <a:pathLst>
                  <a:path w="4913" h="4629" extrusionOk="0">
                    <a:moveTo>
                      <a:pt x="2379" y="337"/>
                    </a:moveTo>
                    <a:cubicBezTo>
                      <a:pt x="2395" y="337"/>
                      <a:pt x="2411" y="337"/>
                      <a:pt x="2428" y="338"/>
                    </a:cubicBezTo>
                    <a:cubicBezTo>
                      <a:pt x="2969" y="349"/>
                      <a:pt x="3483" y="578"/>
                      <a:pt x="3852" y="975"/>
                    </a:cubicBezTo>
                    <a:cubicBezTo>
                      <a:pt x="3581" y="804"/>
                      <a:pt x="3263" y="724"/>
                      <a:pt x="2940" y="724"/>
                    </a:cubicBezTo>
                    <a:cubicBezTo>
                      <a:pt x="2312" y="724"/>
                      <a:pt x="1666" y="1026"/>
                      <a:pt x="1309" y="1547"/>
                    </a:cubicBezTo>
                    <a:cubicBezTo>
                      <a:pt x="674" y="2473"/>
                      <a:pt x="996" y="3646"/>
                      <a:pt x="1870" y="4188"/>
                    </a:cubicBezTo>
                    <a:cubicBezTo>
                      <a:pt x="1071" y="3997"/>
                      <a:pt x="405" y="3320"/>
                      <a:pt x="380" y="2446"/>
                    </a:cubicBezTo>
                    <a:cubicBezTo>
                      <a:pt x="350" y="1324"/>
                      <a:pt x="1254" y="337"/>
                      <a:pt x="2379" y="337"/>
                    </a:cubicBezTo>
                    <a:close/>
                    <a:moveTo>
                      <a:pt x="2755" y="1000"/>
                    </a:moveTo>
                    <a:cubicBezTo>
                      <a:pt x="3237" y="1000"/>
                      <a:pt x="3739" y="1226"/>
                      <a:pt x="4179" y="1546"/>
                    </a:cubicBezTo>
                    <a:cubicBezTo>
                      <a:pt x="4192" y="1556"/>
                      <a:pt x="4208" y="1561"/>
                      <a:pt x="4224" y="1561"/>
                    </a:cubicBezTo>
                    <a:cubicBezTo>
                      <a:pt x="4228" y="1561"/>
                      <a:pt x="4232" y="1561"/>
                      <a:pt x="4237" y="1560"/>
                    </a:cubicBezTo>
                    <a:cubicBezTo>
                      <a:pt x="4377" y="1897"/>
                      <a:pt x="4421" y="2265"/>
                      <a:pt x="4364" y="2625"/>
                    </a:cubicBezTo>
                    <a:cubicBezTo>
                      <a:pt x="4216" y="3589"/>
                      <a:pt x="3484" y="4155"/>
                      <a:pt x="2624" y="4266"/>
                    </a:cubicBezTo>
                    <a:cubicBezTo>
                      <a:pt x="2609" y="4242"/>
                      <a:pt x="2582" y="4229"/>
                      <a:pt x="2555" y="4229"/>
                    </a:cubicBezTo>
                    <a:cubicBezTo>
                      <a:pt x="2552" y="4229"/>
                      <a:pt x="2549" y="4230"/>
                      <a:pt x="2546" y="4230"/>
                    </a:cubicBezTo>
                    <a:cubicBezTo>
                      <a:pt x="2488" y="4238"/>
                      <a:pt x="2429" y="4241"/>
                      <a:pt x="2370" y="4243"/>
                    </a:cubicBezTo>
                    <a:cubicBezTo>
                      <a:pt x="1337" y="3801"/>
                      <a:pt x="856" y="2563"/>
                      <a:pt x="1581" y="1618"/>
                    </a:cubicBezTo>
                    <a:cubicBezTo>
                      <a:pt x="1921" y="1175"/>
                      <a:pt x="2330" y="1000"/>
                      <a:pt x="2755" y="1000"/>
                    </a:cubicBezTo>
                    <a:close/>
                    <a:moveTo>
                      <a:pt x="2392" y="0"/>
                    </a:moveTo>
                    <a:cubicBezTo>
                      <a:pt x="1094" y="0"/>
                      <a:pt x="0" y="1129"/>
                      <a:pt x="51" y="2446"/>
                    </a:cubicBezTo>
                    <a:cubicBezTo>
                      <a:pt x="88" y="3382"/>
                      <a:pt x="767" y="4195"/>
                      <a:pt x="1626" y="4423"/>
                    </a:cubicBezTo>
                    <a:cubicBezTo>
                      <a:pt x="1640" y="4463"/>
                      <a:pt x="1672" y="4494"/>
                      <a:pt x="1714" y="4507"/>
                    </a:cubicBezTo>
                    <a:cubicBezTo>
                      <a:pt x="1952" y="4590"/>
                      <a:pt x="2194" y="4629"/>
                      <a:pt x="2433" y="4629"/>
                    </a:cubicBezTo>
                    <a:cubicBezTo>
                      <a:pt x="3520" y="4629"/>
                      <a:pt x="4533" y="3825"/>
                      <a:pt x="4705" y="2695"/>
                    </a:cubicBezTo>
                    <a:cubicBezTo>
                      <a:pt x="4912" y="1334"/>
                      <a:pt x="3908" y="89"/>
                      <a:pt x="2536" y="5"/>
                    </a:cubicBezTo>
                    <a:cubicBezTo>
                      <a:pt x="2488" y="2"/>
                      <a:pt x="2439" y="0"/>
                      <a:pt x="23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842;p45">
                <a:extLst>
                  <a:ext uri="{FF2B5EF4-FFF2-40B4-BE49-F238E27FC236}">
                    <a16:creationId xmlns:a16="http://schemas.microsoft.com/office/drawing/2014/main" id="{A801FC7A-C1BB-9D27-09A5-023C2D5CE4DC}"/>
                  </a:ext>
                </a:extLst>
              </p:cNvPr>
              <p:cNvSpPr/>
              <p:nvPr/>
            </p:nvSpPr>
            <p:spPr>
              <a:xfrm>
                <a:off x="4630450" y="919275"/>
                <a:ext cx="99025" cy="92850"/>
              </a:xfrm>
              <a:custGeom>
                <a:avLst/>
                <a:gdLst/>
                <a:ahLst/>
                <a:cxnLst/>
                <a:rect l="l" t="t" r="r" b="b"/>
                <a:pathLst>
                  <a:path w="3961" h="3714" extrusionOk="0">
                    <a:moveTo>
                      <a:pt x="2720" y="255"/>
                    </a:moveTo>
                    <a:cubicBezTo>
                      <a:pt x="2749" y="255"/>
                      <a:pt x="2778" y="256"/>
                      <a:pt x="2808" y="258"/>
                    </a:cubicBezTo>
                    <a:cubicBezTo>
                      <a:pt x="3425" y="301"/>
                      <a:pt x="3741" y="744"/>
                      <a:pt x="3548" y="1344"/>
                    </a:cubicBezTo>
                    <a:cubicBezTo>
                      <a:pt x="3492" y="1516"/>
                      <a:pt x="3406" y="1637"/>
                      <a:pt x="3372" y="1822"/>
                    </a:cubicBezTo>
                    <a:cubicBezTo>
                      <a:pt x="3313" y="2152"/>
                      <a:pt x="3382" y="2493"/>
                      <a:pt x="3259" y="2812"/>
                    </a:cubicBezTo>
                    <a:cubicBezTo>
                      <a:pt x="3085" y="3263"/>
                      <a:pt x="2702" y="3436"/>
                      <a:pt x="2282" y="3436"/>
                    </a:cubicBezTo>
                    <a:cubicBezTo>
                      <a:pt x="2265" y="3436"/>
                      <a:pt x="2248" y="3435"/>
                      <a:pt x="2231" y="3435"/>
                    </a:cubicBezTo>
                    <a:cubicBezTo>
                      <a:pt x="2464" y="3215"/>
                      <a:pt x="2721" y="3020"/>
                      <a:pt x="2995" y="2858"/>
                    </a:cubicBezTo>
                    <a:cubicBezTo>
                      <a:pt x="3046" y="2827"/>
                      <a:pt x="3015" y="2756"/>
                      <a:pt x="2967" y="2756"/>
                    </a:cubicBezTo>
                    <a:cubicBezTo>
                      <a:pt x="2959" y="2756"/>
                      <a:pt x="2950" y="2759"/>
                      <a:pt x="2940" y="2764"/>
                    </a:cubicBezTo>
                    <a:cubicBezTo>
                      <a:pt x="2647" y="2925"/>
                      <a:pt x="2384" y="3135"/>
                      <a:pt x="2163" y="3385"/>
                    </a:cubicBezTo>
                    <a:cubicBezTo>
                      <a:pt x="2152" y="3396"/>
                      <a:pt x="2150" y="3414"/>
                      <a:pt x="2158" y="3428"/>
                    </a:cubicBezTo>
                    <a:cubicBezTo>
                      <a:pt x="2035" y="3420"/>
                      <a:pt x="1914" y="3400"/>
                      <a:pt x="1796" y="3369"/>
                    </a:cubicBezTo>
                    <a:cubicBezTo>
                      <a:pt x="2171" y="3087"/>
                      <a:pt x="2542" y="2804"/>
                      <a:pt x="2905" y="2509"/>
                    </a:cubicBezTo>
                    <a:cubicBezTo>
                      <a:pt x="2944" y="2477"/>
                      <a:pt x="2908" y="2416"/>
                      <a:pt x="2867" y="2416"/>
                    </a:cubicBezTo>
                    <a:cubicBezTo>
                      <a:pt x="2858" y="2416"/>
                      <a:pt x="2850" y="2418"/>
                      <a:pt x="2842" y="2424"/>
                    </a:cubicBezTo>
                    <a:cubicBezTo>
                      <a:pt x="2443" y="2717"/>
                      <a:pt x="2056" y="3022"/>
                      <a:pt x="1670" y="3331"/>
                    </a:cubicBezTo>
                    <a:cubicBezTo>
                      <a:pt x="1562" y="3294"/>
                      <a:pt x="1457" y="3248"/>
                      <a:pt x="1355" y="3197"/>
                    </a:cubicBezTo>
                    <a:cubicBezTo>
                      <a:pt x="1716" y="2961"/>
                      <a:pt x="2058" y="2698"/>
                      <a:pt x="2376" y="2408"/>
                    </a:cubicBezTo>
                    <a:cubicBezTo>
                      <a:pt x="2413" y="2375"/>
                      <a:pt x="2379" y="2328"/>
                      <a:pt x="2340" y="2328"/>
                    </a:cubicBezTo>
                    <a:cubicBezTo>
                      <a:pt x="2329" y="2328"/>
                      <a:pt x="2318" y="2332"/>
                      <a:pt x="2308" y="2340"/>
                    </a:cubicBezTo>
                    <a:cubicBezTo>
                      <a:pt x="1967" y="2619"/>
                      <a:pt x="1614" y="2882"/>
                      <a:pt x="1264" y="3148"/>
                    </a:cubicBezTo>
                    <a:cubicBezTo>
                      <a:pt x="1224" y="3124"/>
                      <a:pt x="1186" y="3100"/>
                      <a:pt x="1147" y="3075"/>
                    </a:cubicBezTo>
                    <a:cubicBezTo>
                      <a:pt x="1098" y="3041"/>
                      <a:pt x="1050" y="3001"/>
                      <a:pt x="1006" y="2960"/>
                    </a:cubicBezTo>
                    <a:cubicBezTo>
                      <a:pt x="1010" y="2958"/>
                      <a:pt x="1014" y="2957"/>
                      <a:pt x="1020" y="2953"/>
                    </a:cubicBezTo>
                    <a:cubicBezTo>
                      <a:pt x="1031" y="2947"/>
                      <a:pt x="1036" y="2933"/>
                      <a:pt x="1033" y="2920"/>
                    </a:cubicBezTo>
                    <a:lnTo>
                      <a:pt x="1030" y="2899"/>
                    </a:lnTo>
                    <a:cubicBezTo>
                      <a:pt x="1026" y="2888"/>
                      <a:pt x="1017" y="2880"/>
                      <a:pt x="1006" y="2880"/>
                    </a:cubicBezTo>
                    <a:cubicBezTo>
                      <a:pt x="1085" y="2823"/>
                      <a:pt x="1299" y="2689"/>
                      <a:pt x="1329" y="2666"/>
                    </a:cubicBezTo>
                    <a:cubicBezTo>
                      <a:pt x="1442" y="2584"/>
                      <a:pt x="1554" y="2499"/>
                      <a:pt x="1665" y="2415"/>
                    </a:cubicBezTo>
                    <a:cubicBezTo>
                      <a:pt x="1857" y="2271"/>
                      <a:pt x="2042" y="2121"/>
                      <a:pt x="2226" y="1968"/>
                    </a:cubicBezTo>
                    <a:cubicBezTo>
                      <a:pt x="2261" y="1941"/>
                      <a:pt x="2228" y="1886"/>
                      <a:pt x="2190" y="1886"/>
                    </a:cubicBezTo>
                    <a:cubicBezTo>
                      <a:pt x="2183" y="1886"/>
                      <a:pt x="2175" y="1888"/>
                      <a:pt x="2167" y="1893"/>
                    </a:cubicBezTo>
                    <a:cubicBezTo>
                      <a:pt x="1782" y="2161"/>
                      <a:pt x="1393" y="2439"/>
                      <a:pt x="1034" y="2743"/>
                    </a:cubicBezTo>
                    <a:cubicBezTo>
                      <a:pt x="1007" y="2767"/>
                      <a:pt x="935" y="2813"/>
                      <a:pt x="913" y="2867"/>
                    </a:cubicBezTo>
                    <a:cubicBezTo>
                      <a:pt x="840" y="2784"/>
                      <a:pt x="776" y="2695"/>
                      <a:pt x="722" y="2600"/>
                    </a:cubicBezTo>
                    <a:cubicBezTo>
                      <a:pt x="1124" y="2308"/>
                      <a:pt x="1519" y="2008"/>
                      <a:pt x="1898" y="1691"/>
                    </a:cubicBezTo>
                    <a:cubicBezTo>
                      <a:pt x="1935" y="1661"/>
                      <a:pt x="1901" y="1603"/>
                      <a:pt x="1862" y="1603"/>
                    </a:cubicBezTo>
                    <a:cubicBezTo>
                      <a:pt x="1854" y="1603"/>
                      <a:pt x="1846" y="1606"/>
                      <a:pt x="1838" y="1611"/>
                    </a:cubicBezTo>
                    <a:cubicBezTo>
                      <a:pt x="1442" y="1898"/>
                      <a:pt x="1058" y="2206"/>
                      <a:pt x="682" y="2520"/>
                    </a:cubicBezTo>
                    <a:cubicBezTo>
                      <a:pt x="621" y="2399"/>
                      <a:pt x="577" y="2273"/>
                      <a:pt x="550" y="2141"/>
                    </a:cubicBezTo>
                    <a:cubicBezTo>
                      <a:pt x="889" y="1881"/>
                      <a:pt x="1243" y="1642"/>
                      <a:pt x="1611" y="1425"/>
                    </a:cubicBezTo>
                    <a:cubicBezTo>
                      <a:pt x="1653" y="1400"/>
                      <a:pt x="1628" y="1345"/>
                      <a:pt x="1589" y="1345"/>
                    </a:cubicBezTo>
                    <a:cubicBezTo>
                      <a:pt x="1583" y="1345"/>
                      <a:pt x="1575" y="1346"/>
                      <a:pt x="1568" y="1350"/>
                    </a:cubicBezTo>
                    <a:cubicBezTo>
                      <a:pt x="1202" y="1543"/>
                      <a:pt x="854" y="1772"/>
                      <a:pt x="535" y="2035"/>
                    </a:cubicBezTo>
                    <a:cubicBezTo>
                      <a:pt x="523" y="1943"/>
                      <a:pt x="519" y="1850"/>
                      <a:pt x="526" y="1758"/>
                    </a:cubicBezTo>
                    <a:cubicBezTo>
                      <a:pt x="782" y="1591"/>
                      <a:pt x="1030" y="1409"/>
                      <a:pt x="1275" y="1229"/>
                    </a:cubicBezTo>
                    <a:cubicBezTo>
                      <a:pt x="1312" y="1201"/>
                      <a:pt x="1289" y="1145"/>
                      <a:pt x="1254" y="1145"/>
                    </a:cubicBezTo>
                    <a:cubicBezTo>
                      <a:pt x="1247" y="1145"/>
                      <a:pt x="1240" y="1147"/>
                      <a:pt x="1232" y="1152"/>
                    </a:cubicBezTo>
                    <a:cubicBezTo>
                      <a:pt x="998" y="1309"/>
                      <a:pt x="767" y="1468"/>
                      <a:pt x="540" y="1634"/>
                    </a:cubicBezTo>
                    <a:cubicBezTo>
                      <a:pt x="621" y="1172"/>
                      <a:pt x="955" y="794"/>
                      <a:pt x="1573" y="794"/>
                    </a:cubicBezTo>
                    <a:cubicBezTo>
                      <a:pt x="1604" y="794"/>
                      <a:pt x="1635" y="795"/>
                      <a:pt x="1667" y="797"/>
                    </a:cubicBezTo>
                    <a:cubicBezTo>
                      <a:pt x="1669" y="797"/>
                      <a:pt x="1670" y="797"/>
                      <a:pt x="1672" y="797"/>
                    </a:cubicBezTo>
                    <a:cubicBezTo>
                      <a:pt x="1744" y="797"/>
                      <a:pt x="1761" y="683"/>
                      <a:pt x="1693" y="660"/>
                    </a:cubicBezTo>
                    <a:cubicBezTo>
                      <a:pt x="1708" y="658"/>
                      <a:pt x="1724" y="652"/>
                      <a:pt x="1739" y="644"/>
                    </a:cubicBezTo>
                    <a:cubicBezTo>
                      <a:pt x="2045" y="432"/>
                      <a:pt x="2345" y="255"/>
                      <a:pt x="2720" y="255"/>
                    </a:cubicBezTo>
                    <a:close/>
                    <a:moveTo>
                      <a:pt x="2745" y="0"/>
                    </a:moveTo>
                    <a:cubicBezTo>
                      <a:pt x="2314" y="0"/>
                      <a:pt x="1872" y="170"/>
                      <a:pt x="1618" y="485"/>
                    </a:cubicBezTo>
                    <a:cubicBezTo>
                      <a:pt x="1578" y="539"/>
                      <a:pt x="1592" y="614"/>
                      <a:pt x="1649" y="649"/>
                    </a:cubicBezTo>
                    <a:cubicBezTo>
                      <a:pt x="1576" y="637"/>
                      <a:pt x="1504" y="631"/>
                      <a:pt x="1435" y="631"/>
                    </a:cubicBezTo>
                    <a:cubicBezTo>
                      <a:pt x="512" y="631"/>
                      <a:pt x="0" y="1652"/>
                      <a:pt x="363" y="2510"/>
                    </a:cubicBezTo>
                    <a:cubicBezTo>
                      <a:pt x="656" y="3202"/>
                      <a:pt x="1497" y="3713"/>
                      <a:pt x="2285" y="3713"/>
                    </a:cubicBezTo>
                    <a:cubicBezTo>
                      <a:pt x="2533" y="3713"/>
                      <a:pt x="2777" y="3662"/>
                      <a:pt x="2996" y="3549"/>
                    </a:cubicBezTo>
                    <a:cubicBezTo>
                      <a:pt x="3420" y="3331"/>
                      <a:pt x="3559" y="2934"/>
                      <a:pt x="3591" y="2485"/>
                    </a:cubicBezTo>
                    <a:cubicBezTo>
                      <a:pt x="3623" y="2034"/>
                      <a:pt x="3723" y="1693"/>
                      <a:pt x="3882" y="1280"/>
                    </a:cubicBezTo>
                    <a:cubicBezTo>
                      <a:pt x="3948" y="1114"/>
                      <a:pt x="3961" y="967"/>
                      <a:pt x="3916" y="795"/>
                    </a:cubicBezTo>
                    <a:cubicBezTo>
                      <a:pt x="3775" y="250"/>
                      <a:pt x="3268" y="0"/>
                      <a:pt x="27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843;p45">
                <a:extLst>
                  <a:ext uri="{FF2B5EF4-FFF2-40B4-BE49-F238E27FC236}">
                    <a16:creationId xmlns:a16="http://schemas.microsoft.com/office/drawing/2014/main" id="{FE814AEA-215E-EC35-7AD5-C0E7D01FBD19}"/>
                  </a:ext>
                </a:extLst>
              </p:cNvPr>
              <p:cNvSpPr/>
              <p:nvPr/>
            </p:nvSpPr>
            <p:spPr>
              <a:xfrm>
                <a:off x="4596200" y="753400"/>
                <a:ext cx="115750" cy="115100"/>
              </a:xfrm>
              <a:custGeom>
                <a:avLst/>
                <a:gdLst/>
                <a:ahLst/>
                <a:cxnLst/>
                <a:rect l="l" t="t" r="r" b="b"/>
                <a:pathLst>
                  <a:path w="4630" h="4604" extrusionOk="0">
                    <a:moveTo>
                      <a:pt x="3888" y="3489"/>
                    </a:moveTo>
                    <a:cubicBezTo>
                      <a:pt x="3676" y="3867"/>
                      <a:pt x="3364" y="4134"/>
                      <a:pt x="2959" y="4134"/>
                    </a:cubicBezTo>
                    <a:cubicBezTo>
                      <a:pt x="2924" y="4134"/>
                      <a:pt x="2888" y="4132"/>
                      <a:pt x="2851" y="4128"/>
                    </a:cubicBezTo>
                    <a:lnTo>
                      <a:pt x="2852" y="4126"/>
                    </a:lnTo>
                    <a:cubicBezTo>
                      <a:pt x="3204" y="3930"/>
                      <a:pt x="3552" y="3712"/>
                      <a:pt x="3888" y="3489"/>
                    </a:cubicBezTo>
                    <a:close/>
                    <a:moveTo>
                      <a:pt x="2156" y="266"/>
                    </a:moveTo>
                    <a:cubicBezTo>
                      <a:pt x="2457" y="266"/>
                      <a:pt x="2766" y="330"/>
                      <a:pt x="2984" y="406"/>
                    </a:cubicBezTo>
                    <a:cubicBezTo>
                      <a:pt x="3509" y="593"/>
                      <a:pt x="3945" y="999"/>
                      <a:pt x="4132" y="1532"/>
                    </a:cubicBezTo>
                    <a:cubicBezTo>
                      <a:pt x="4307" y="2023"/>
                      <a:pt x="4226" y="2849"/>
                      <a:pt x="3915" y="3438"/>
                    </a:cubicBezTo>
                    <a:lnTo>
                      <a:pt x="3915" y="3438"/>
                    </a:lnTo>
                    <a:cubicBezTo>
                      <a:pt x="3914" y="3408"/>
                      <a:pt x="3891" y="3380"/>
                      <a:pt x="3861" y="3380"/>
                    </a:cubicBezTo>
                    <a:cubicBezTo>
                      <a:pt x="3851" y="3380"/>
                      <a:pt x="3841" y="3382"/>
                      <a:pt x="3831" y="3388"/>
                    </a:cubicBezTo>
                    <a:cubicBezTo>
                      <a:pt x="3475" y="3597"/>
                      <a:pt x="3120" y="3817"/>
                      <a:pt x="2782" y="4055"/>
                    </a:cubicBezTo>
                    <a:cubicBezTo>
                      <a:pt x="2763" y="4067"/>
                      <a:pt x="2755" y="4093"/>
                      <a:pt x="2764" y="4114"/>
                    </a:cubicBezTo>
                    <a:cubicBezTo>
                      <a:pt x="2645" y="4088"/>
                      <a:pt x="2530" y="4047"/>
                      <a:pt x="2422" y="3989"/>
                    </a:cubicBezTo>
                    <a:cubicBezTo>
                      <a:pt x="2417" y="3988"/>
                      <a:pt x="2414" y="3988"/>
                      <a:pt x="2409" y="3986"/>
                    </a:cubicBezTo>
                    <a:cubicBezTo>
                      <a:pt x="2811" y="3730"/>
                      <a:pt x="3206" y="3462"/>
                      <a:pt x="3598" y="3192"/>
                    </a:cubicBezTo>
                    <a:cubicBezTo>
                      <a:pt x="3641" y="3163"/>
                      <a:pt x="3614" y="3100"/>
                      <a:pt x="3574" y="3100"/>
                    </a:cubicBezTo>
                    <a:cubicBezTo>
                      <a:pt x="3566" y="3100"/>
                      <a:pt x="3557" y="3102"/>
                      <a:pt x="3549" y="3108"/>
                    </a:cubicBezTo>
                    <a:cubicBezTo>
                      <a:pt x="2962" y="3483"/>
                      <a:pt x="2376" y="3870"/>
                      <a:pt x="1813" y="4281"/>
                    </a:cubicBezTo>
                    <a:cubicBezTo>
                      <a:pt x="1681" y="4297"/>
                      <a:pt x="1544" y="4308"/>
                      <a:pt x="1411" y="4308"/>
                    </a:cubicBezTo>
                    <a:cubicBezTo>
                      <a:pt x="1272" y="4308"/>
                      <a:pt x="1136" y="4297"/>
                      <a:pt x="1011" y="4270"/>
                    </a:cubicBezTo>
                    <a:cubicBezTo>
                      <a:pt x="1709" y="3873"/>
                      <a:pt x="2380" y="3428"/>
                      <a:pt x="3018" y="2942"/>
                    </a:cubicBezTo>
                    <a:cubicBezTo>
                      <a:pt x="3051" y="2917"/>
                      <a:pt x="3031" y="2868"/>
                      <a:pt x="2999" y="2868"/>
                    </a:cubicBezTo>
                    <a:cubicBezTo>
                      <a:pt x="2993" y="2868"/>
                      <a:pt x="2986" y="2870"/>
                      <a:pt x="2978" y="2875"/>
                    </a:cubicBezTo>
                    <a:cubicBezTo>
                      <a:pt x="2301" y="3350"/>
                      <a:pt x="1609" y="3801"/>
                      <a:pt x="909" y="4243"/>
                    </a:cubicBezTo>
                    <a:cubicBezTo>
                      <a:pt x="801" y="4211"/>
                      <a:pt x="702" y="4168"/>
                      <a:pt x="626" y="4104"/>
                    </a:cubicBezTo>
                    <a:cubicBezTo>
                      <a:pt x="1231" y="3691"/>
                      <a:pt x="1821" y="3253"/>
                      <a:pt x="2407" y="2813"/>
                    </a:cubicBezTo>
                    <a:cubicBezTo>
                      <a:pt x="2451" y="2780"/>
                      <a:pt x="2425" y="2713"/>
                      <a:pt x="2382" y="2713"/>
                    </a:cubicBezTo>
                    <a:cubicBezTo>
                      <a:pt x="2374" y="2713"/>
                      <a:pt x="2364" y="2716"/>
                      <a:pt x="2355" y="2722"/>
                    </a:cubicBezTo>
                    <a:cubicBezTo>
                      <a:pt x="1744" y="3148"/>
                      <a:pt x="1137" y="3577"/>
                      <a:pt x="548" y="4029"/>
                    </a:cubicBezTo>
                    <a:cubicBezTo>
                      <a:pt x="471" y="3938"/>
                      <a:pt x="426" y="3825"/>
                      <a:pt x="422" y="3707"/>
                    </a:cubicBezTo>
                    <a:cubicBezTo>
                      <a:pt x="912" y="3350"/>
                      <a:pt x="1402" y="2990"/>
                      <a:pt x="1883" y="2622"/>
                    </a:cubicBezTo>
                    <a:cubicBezTo>
                      <a:pt x="1920" y="2594"/>
                      <a:pt x="1897" y="2539"/>
                      <a:pt x="1863" y="2539"/>
                    </a:cubicBezTo>
                    <a:cubicBezTo>
                      <a:pt x="1856" y="2539"/>
                      <a:pt x="1848" y="2541"/>
                      <a:pt x="1840" y="2547"/>
                    </a:cubicBezTo>
                    <a:cubicBezTo>
                      <a:pt x="1360" y="2899"/>
                      <a:pt x="889" y="3259"/>
                      <a:pt x="418" y="3623"/>
                    </a:cubicBezTo>
                    <a:cubicBezTo>
                      <a:pt x="425" y="3495"/>
                      <a:pt x="450" y="3369"/>
                      <a:pt x="495" y="3250"/>
                    </a:cubicBezTo>
                    <a:cubicBezTo>
                      <a:pt x="898" y="2832"/>
                      <a:pt x="1348" y="2461"/>
                      <a:pt x="1834" y="2144"/>
                    </a:cubicBezTo>
                    <a:cubicBezTo>
                      <a:pt x="1876" y="2116"/>
                      <a:pt x="1851" y="2055"/>
                      <a:pt x="1811" y="2055"/>
                    </a:cubicBezTo>
                    <a:cubicBezTo>
                      <a:pt x="1803" y="2055"/>
                      <a:pt x="1795" y="2057"/>
                      <a:pt x="1786" y="2062"/>
                    </a:cubicBezTo>
                    <a:cubicBezTo>
                      <a:pt x="1341" y="2341"/>
                      <a:pt x="935" y="2679"/>
                      <a:pt x="578" y="3065"/>
                    </a:cubicBezTo>
                    <a:cubicBezTo>
                      <a:pt x="742" y="2791"/>
                      <a:pt x="1056" y="2558"/>
                      <a:pt x="1206" y="2278"/>
                    </a:cubicBezTo>
                    <a:cubicBezTo>
                      <a:pt x="1215" y="2262"/>
                      <a:pt x="1222" y="2244"/>
                      <a:pt x="1230" y="2228"/>
                    </a:cubicBezTo>
                    <a:cubicBezTo>
                      <a:pt x="1485" y="1999"/>
                      <a:pt x="1748" y="1777"/>
                      <a:pt x="2025" y="1572"/>
                    </a:cubicBezTo>
                    <a:cubicBezTo>
                      <a:pt x="2064" y="1541"/>
                      <a:pt x="2041" y="1480"/>
                      <a:pt x="2002" y="1480"/>
                    </a:cubicBezTo>
                    <a:cubicBezTo>
                      <a:pt x="1994" y="1480"/>
                      <a:pt x="1985" y="1482"/>
                      <a:pt x="1976" y="1489"/>
                    </a:cubicBezTo>
                    <a:cubicBezTo>
                      <a:pt x="1748" y="1643"/>
                      <a:pt x="1531" y="1814"/>
                      <a:pt x="1327" y="1997"/>
                    </a:cubicBezTo>
                    <a:cubicBezTo>
                      <a:pt x="1367" y="1876"/>
                      <a:pt x="1387" y="1748"/>
                      <a:pt x="1367" y="1619"/>
                    </a:cubicBezTo>
                    <a:cubicBezTo>
                      <a:pt x="1365" y="1608"/>
                      <a:pt x="1359" y="1597"/>
                      <a:pt x="1357" y="1584"/>
                    </a:cubicBezTo>
                    <a:cubicBezTo>
                      <a:pt x="1497" y="1462"/>
                      <a:pt x="1639" y="1339"/>
                      <a:pt x="1780" y="1215"/>
                    </a:cubicBezTo>
                    <a:cubicBezTo>
                      <a:pt x="1802" y="1194"/>
                      <a:pt x="1781" y="1164"/>
                      <a:pt x="1756" y="1164"/>
                    </a:cubicBezTo>
                    <a:cubicBezTo>
                      <a:pt x="1750" y="1164"/>
                      <a:pt x="1743" y="1166"/>
                      <a:pt x="1736" y="1172"/>
                    </a:cubicBezTo>
                    <a:cubicBezTo>
                      <a:pt x="1603" y="1286"/>
                      <a:pt x="1470" y="1403"/>
                      <a:pt x="1336" y="1519"/>
                    </a:cubicBezTo>
                    <a:cubicBezTo>
                      <a:pt x="1311" y="1439"/>
                      <a:pt x="1277" y="1361"/>
                      <a:pt x="1239" y="1285"/>
                    </a:cubicBezTo>
                    <a:cubicBezTo>
                      <a:pt x="1249" y="1285"/>
                      <a:pt x="1258" y="1280"/>
                      <a:pt x="1265" y="1272"/>
                    </a:cubicBezTo>
                    <a:cubicBezTo>
                      <a:pt x="1408" y="1087"/>
                      <a:pt x="1583" y="929"/>
                      <a:pt x="1781" y="802"/>
                    </a:cubicBezTo>
                    <a:cubicBezTo>
                      <a:pt x="1817" y="777"/>
                      <a:pt x="1795" y="727"/>
                      <a:pt x="1759" y="727"/>
                    </a:cubicBezTo>
                    <a:cubicBezTo>
                      <a:pt x="1753" y="727"/>
                      <a:pt x="1746" y="728"/>
                      <a:pt x="1740" y="732"/>
                    </a:cubicBezTo>
                    <a:cubicBezTo>
                      <a:pt x="1526" y="848"/>
                      <a:pt x="1343" y="1012"/>
                      <a:pt x="1203" y="1211"/>
                    </a:cubicBezTo>
                    <a:cubicBezTo>
                      <a:pt x="1105" y="1003"/>
                      <a:pt x="1061" y="792"/>
                      <a:pt x="1383" y="499"/>
                    </a:cubicBezTo>
                    <a:cubicBezTo>
                      <a:pt x="1573" y="327"/>
                      <a:pt x="1861" y="266"/>
                      <a:pt x="2156" y="266"/>
                    </a:cubicBezTo>
                    <a:close/>
                    <a:moveTo>
                      <a:pt x="2281" y="0"/>
                    </a:moveTo>
                    <a:cubicBezTo>
                      <a:pt x="2242" y="0"/>
                      <a:pt x="2203" y="1"/>
                      <a:pt x="2164" y="3"/>
                    </a:cubicBezTo>
                    <a:cubicBezTo>
                      <a:pt x="1701" y="26"/>
                      <a:pt x="1077" y="207"/>
                      <a:pt x="852" y="655"/>
                    </a:cubicBezTo>
                    <a:cubicBezTo>
                      <a:pt x="726" y="909"/>
                      <a:pt x="815" y="1011"/>
                      <a:pt x="863" y="1240"/>
                    </a:cubicBezTo>
                    <a:cubicBezTo>
                      <a:pt x="949" y="1658"/>
                      <a:pt x="1003" y="2053"/>
                      <a:pt x="761" y="2439"/>
                    </a:cubicBezTo>
                    <a:cubicBezTo>
                      <a:pt x="669" y="2587"/>
                      <a:pt x="525" y="2705"/>
                      <a:pt x="426" y="2848"/>
                    </a:cubicBezTo>
                    <a:cubicBezTo>
                      <a:pt x="104" y="3315"/>
                      <a:pt x="1" y="3841"/>
                      <a:pt x="449" y="4270"/>
                    </a:cubicBezTo>
                    <a:cubicBezTo>
                      <a:pt x="706" y="4515"/>
                      <a:pt x="1013" y="4604"/>
                      <a:pt x="1331" y="4604"/>
                    </a:cubicBezTo>
                    <a:cubicBezTo>
                      <a:pt x="1725" y="4604"/>
                      <a:pt x="2137" y="4468"/>
                      <a:pt x="2495" y="4326"/>
                    </a:cubicBezTo>
                    <a:cubicBezTo>
                      <a:pt x="2631" y="4376"/>
                      <a:pt x="2763" y="4399"/>
                      <a:pt x="2892" y="4399"/>
                    </a:cubicBezTo>
                    <a:cubicBezTo>
                      <a:pt x="3767" y="4399"/>
                      <a:pt x="4451" y="3333"/>
                      <a:pt x="4519" y="2486"/>
                    </a:cubicBezTo>
                    <a:cubicBezTo>
                      <a:pt x="4629" y="1155"/>
                      <a:pt x="3620" y="0"/>
                      <a:pt x="2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844;p45">
                <a:extLst>
                  <a:ext uri="{FF2B5EF4-FFF2-40B4-BE49-F238E27FC236}">
                    <a16:creationId xmlns:a16="http://schemas.microsoft.com/office/drawing/2014/main" id="{8D98CBF5-2390-CD01-1B07-4E98EB1723E0}"/>
                  </a:ext>
                </a:extLst>
              </p:cNvPr>
              <p:cNvSpPr/>
              <p:nvPr/>
            </p:nvSpPr>
            <p:spPr>
              <a:xfrm>
                <a:off x="4654625" y="616700"/>
                <a:ext cx="125450" cy="105800"/>
              </a:xfrm>
              <a:custGeom>
                <a:avLst/>
                <a:gdLst/>
                <a:ahLst/>
                <a:cxnLst/>
                <a:rect l="l" t="t" r="r" b="b"/>
                <a:pathLst>
                  <a:path w="5018" h="4232" extrusionOk="0">
                    <a:moveTo>
                      <a:pt x="3112" y="279"/>
                    </a:moveTo>
                    <a:cubicBezTo>
                      <a:pt x="3213" y="279"/>
                      <a:pt x="3314" y="293"/>
                      <a:pt x="3411" y="320"/>
                    </a:cubicBezTo>
                    <a:cubicBezTo>
                      <a:pt x="3993" y="484"/>
                      <a:pt x="4278" y="1064"/>
                      <a:pt x="4375" y="1606"/>
                    </a:cubicBezTo>
                    <a:cubicBezTo>
                      <a:pt x="4516" y="2386"/>
                      <a:pt x="4261" y="3460"/>
                      <a:pt x="3484" y="3838"/>
                    </a:cubicBezTo>
                    <a:cubicBezTo>
                      <a:pt x="3406" y="3874"/>
                      <a:pt x="3323" y="3901"/>
                      <a:pt x="3239" y="3920"/>
                    </a:cubicBezTo>
                    <a:cubicBezTo>
                      <a:pt x="3433" y="3779"/>
                      <a:pt x="3631" y="3643"/>
                      <a:pt x="3837" y="3519"/>
                    </a:cubicBezTo>
                    <a:cubicBezTo>
                      <a:pt x="3884" y="3489"/>
                      <a:pt x="3854" y="3423"/>
                      <a:pt x="3809" y="3423"/>
                    </a:cubicBezTo>
                    <a:cubicBezTo>
                      <a:pt x="3801" y="3423"/>
                      <a:pt x="3793" y="3425"/>
                      <a:pt x="3784" y="3430"/>
                    </a:cubicBezTo>
                    <a:cubicBezTo>
                      <a:pt x="3511" y="3581"/>
                      <a:pt x="3253" y="3756"/>
                      <a:pt x="3011" y="3952"/>
                    </a:cubicBezTo>
                    <a:cubicBezTo>
                      <a:pt x="2990" y="3953"/>
                      <a:pt x="2969" y="3954"/>
                      <a:pt x="2948" y="3954"/>
                    </a:cubicBezTo>
                    <a:cubicBezTo>
                      <a:pt x="2802" y="3954"/>
                      <a:pt x="2655" y="3929"/>
                      <a:pt x="2517" y="3881"/>
                    </a:cubicBezTo>
                    <a:cubicBezTo>
                      <a:pt x="2936" y="3634"/>
                      <a:pt x="3341" y="3366"/>
                      <a:pt x="3731" y="3074"/>
                    </a:cubicBezTo>
                    <a:cubicBezTo>
                      <a:pt x="3767" y="3048"/>
                      <a:pt x="3746" y="2992"/>
                      <a:pt x="3710" y="2992"/>
                    </a:cubicBezTo>
                    <a:cubicBezTo>
                      <a:pt x="3703" y="2992"/>
                      <a:pt x="3695" y="2994"/>
                      <a:pt x="3687" y="2999"/>
                    </a:cubicBezTo>
                    <a:cubicBezTo>
                      <a:pt x="3272" y="3289"/>
                      <a:pt x="2852" y="3570"/>
                      <a:pt x="2423" y="3839"/>
                    </a:cubicBezTo>
                    <a:cubicBezTo>
                      <a:pt x="2259" y="3764"/>
                      <a:pt x="2114" y="3651"/>
                      <a:pt x="2015" y="3495"/>
                    </a:cubicBezTo>
                    <a:cubicBezTo>
                      <a:pt x="1946" y="3383"/>
                      <a:pt x="1911" y="3262"/>
                      <a:pt x="1871" y="3143"/>
                    </a:cubicBezTo>
                    <a:cubicBezTo>
                      <a:pt x="2272" y="2886"/>
                      <a:pt x="2672" y="2626"/>
                      <a:pt x="3067" y="2362"/>
                    </a:cubicBezTo>
                    <a:cubicBezTo>
                      <a:pt x="3104" y="2336"/>
                      <a:pt x="3081" y="2283"/>
                      <a:pt x="3047" y="2283"/>
                    </a:cubicBezTo>
                    <a:cubicBezTo>
                      <a:pt x="3040" y="2283"/>
                      <a:pt x="3033" y="2285"/>
                      <a:pt x="3025" y="2290"/>
                    </a:cubicBezTo>
                    <a:cubicBezTo>
                      <a:pt x="2630" y="2550"/>
                      <a:pt x="2238" y="2814"/>
                      <a:pt x="1849" y="3081"/>
                    </a:cubicBezTo>
                    <a:cubicBezTo>
                      <a:pt x="1820" y="2998"/>
                      <a:pt x="1779" y="2918"/>
                      <a:pt x="1723" y="2848"/>
                    </a:cubicBezTo>
                    <a:cubicBezTo>
                      <a:pt x="1677" y="2794"/>
                      <a:pt x="1624" y="2747"/>
                      <a:pt x="1564" y="2708"/>
                    </a:cubicBezTo>
                    <a:cubicBezTo>
                      <a:pt x="2042" y="2416"/>
                      <a:pt x="2511" y="2107"/>
                      <a:pt x="2974" y="1793"/>
                    </a:cubicBezTo>
                    <a:cubicBezTo>
                      <a:pt x="3015" y="1766"/>
                      <a:pt x="2990" y="1706"/>
                      <a:pt x="2950" y="1706"/>
                    </a:cubicBezTo>
                    <a:cubicBezTo>
                      <a:pt x="2943" y="1706"/>
                      <a:pt x="2935" y="1708"/>
                      <a:pt x="2927" y="1713"/>
                    </a:cubicBezTo>
                    <a:cubicBezTo>
                      <a:pt x="2436" y="2013"/>
                      <a:pt x="1946" y="2320"/>
                      <a:pt x="1470" y="2645"/>
                    </a:cubicBezTo>
                    <a:cubicBezTo>
                      <a:pt x="1404" y="2606"/>
                      <a:pt x="1336" y="2566"/>
                      <a:pt x="1271" y="2521"/>
                    </a:cubicBezTo>
                    <a:cubicBezTo>
                      <a:pt x="1199" y="2470"/>
                      <a:pt x="1148" y="2438"/>
                      <a:pt x="1108" y="2411"/>
                    </a:cubicBezTo>
                    <a:cubicBezTo>
                      <a:pt x="1516" y="2100"/>
                      <a:pt x="1932" y="1801"/>
                      <a:pt x="2358" y="1514"/>
                    </a:cubicBezTo>
                    <a:cubicBezTo>
                      <a:pt x="2402" y="1484"/>
                      <a:pt x="2375" y="1422"/>
                      <a:pt x="2334" y="1422"/>
                    </a:cubicBezTo>
                    <a:cubicBezTo>
                      <a:pt x="2326" y="1422"/>
                      <a:pt x="2317" y="1424"/>
                      <a:pt x="2308" y="1429"/>
                    </a:cubicBezTo>
                    <a:cubicBezTo>
                      <a:pt x="1862" y="1707"/>
                      <a:pt x="1435" y="2016"/>
                      <a:pt x="1028" y="2351"/>
                    </a:cubicBezTo>
                    <a:cubicBezTo>
                      <a:pt x="974" y="2301"/>
                      <a:pt x="934" y="2231"/>
                      <a:pt x="837" y="2051"/>
                    </a:cubicBezTo>
                    <a:cubicBezTo>
                      <a:pt x="1162" y="1828"/>
                      <a:pt x="1478" y="1597"/>
                      <a:pt x="1787" y="1354"/>
                    </a:cubicBezTo>
                    <a:cubicBezTo>
                      <a:pt x="1811" y="1336"/>
                      <a:pt x="1789" y="1300"/>
                      <a:pt x="1763" y="1300"/>
                    </a:cubicBezTo>
                    <a:cubicBezTo>
                      <a:pt x="1758" y="1300"/>
                      <a:pt x="1752" y="1301"/>
                      <a:pt x="1747" y="1305"/>
                    </a:cubicBezTo>
                    <a:cubicBezTo>
                      <a:pt x="1424" y="1523"/>
                      <a:pt x="1108" y="1751"/>
                      <a:pt x="800" y="1990"/>
                    </a:cubicBezTo>
                    <a:cubicBezTo>
                      <a:pt x="714" y="1904"/>
                      <a:pt x="660" y="1821"/>
                      <a:pt x="636" y="1742"/>
                    </a:cubicBezTo>
                    <a:lnTo>
                      <a:pt x="636" y="1742"/>
                    </a:lnTo>
                    <a:cubicBezTo>
                      <a:pt x="643" y="1749"/>
                      <a:pt x="652" y="1752"/>
                      <a:pt x="662" y="1752"/>
                    </a:cubicBezTo>
                    <a:cubicBezTo>
                      <a:pt x="673" y="1752"/>
                      <a:pt x="685" y="1747"/>
                      <a:pt x="692" y="1737"/>
                    </a:cubicBezTo>
                    <a:cubicBezTo>
                      <a:pt x="907" y="1472"/>
                      <a:pt x="1185" y="1264"/>
                      <a:pt x="1497" y="1130"/>
                    </a:cubicBezTo>
                    <a:cubicBezTo>
                      <a:pt x="1539" y="1111"/>
                      <a:pt x="1515" y="1044"/>
                      <a:pt x="1475" y="1044"/>
                    </a:cubicBezTo>
                    <a:cubicBezTo>
                      <a:pt x="1471" y="1044"/>
                      <a:pt x="1467" y="1045"/>
                      <a:pt x="1462" y="1047"/>
                    </a:cubicBezTo>
                    <a:cubicBezTo>
                      <a:pt x="1130" y="1173"/>
                      <a:pt x="840" y="1390"/>
                      <a:pt x="625" y="1672"/>
                    </a:cubicBezTo>
                    <a:lnTo>
                      <a:pt x="625" y="1675"/>
                    </a:lnTo>
                    <a:cubicBezTo>
                      <a:pt x="617" y="1531"/>
                      <a:pt x="714" y="1397"/>
                      <a:pt x="925" y="1276"/>
                    </a:cubicBezTo>
                    <a:cubicBezTo>
                      <a:pt x="1041" y="1001"/>
                      <a:pt x="1209" y="863"/>
                      <a:pt x="1428" y="863"/>
                    </a:cubicBezTo>
                    <a:cubicBezTo>
                      <a:pt x="1566" y="863"/>
                      <a:pt x="1724" y="918"/>
                      <a:pt x="1903" y="1028"/>
                    </a:cubicBezTo>
                    <a:cubicBezTo>
                      <a:pt x="1918" y="1036"/>
                      <a:pt x="1935" y="1040"/>
                      <a:pt x="1951" y="1040"/>
                    </a:cubicBezTo>
                    <a:cubicBezTo>
                      <a:pt x="1982" y="1040"/>
                      <a:pt x="2012" y="1024"/>
                      <a:pt x="2029" y="996"/>
                    </a:cubicBezTo>
                    <a:cubicBezTo>
                      <a:pt x="2080" y="988"/>
                      <a:pt x="2123" y="953"/>
                      <a:pt x="2141" y="903"/>
                    </a:cubicBezTo>
                    <a:cubicBezTo>
                      <a:pt x="2292" y="501"/>
                      <a:pt x="2702" y="279"/>
                      <a:pt x="3112" y="279"/>
                    </a:cubicBezTo>
                    <a:close/>
                    <a:moveTo>
                      <a:pt x="3061" y="0"/>
                    </a:moveTo>
                    <a:cubicBezTo>
                      <a:pt x="2566" y="0"/>
                      <a:pt x="2091" y="253"/>
                      <a:pt x="1876" y="797"/>
                    </a:cubicBezTo>
                    <a:cubicBezTo>
                      <a:pt x="1722" y="724"/>
                      <a:pt x="1564" y="692"/>
                      <a:pt x="1411" y="692"/>
                    </a:cubicBezTo>
                    <a:cubicBezTo>
                      <a:pt x="643" y="692"/>
                      <a:pt x="1" y="1518"/>
                      <a:pt x="557" y="2303"/>
                    </a:cubicBezTo>
                    <a:cubicBezTo>
                      <a:pt x="732" y="2550"/>
                      <a:pt x="976" y="2673"/>
                      <a:pt x="1207" y="2827"/>
                    </a:cubicBezTo>
                    <a:cubicBezTo>
                      <a:pt x="1183" y="2857"/>
                      <a:pt x="1202" y="2902"/>
                      <a:pt x="1236" y="2902"/>
                    </a:cubicBezTo>
                    <a:cubicBezTo>
                      <a:pt x="1244" y="2902"/>
                      <a:pt x="1252" y="2899"/>
                      <a:pt x="1261" y="2894"/>
                    </a:cubicBezTo>
                    <a:cubicBezTo>
                      <a:pt x="1269" y="2891"/>
                      <a:pt x="1275" y="2886"/>
                      <a:pt x="1283" y="2881"/>
                    </a:cubicBezTo>
                    <a:cubicBezTo>
                      <a:pt x="1419" y="2980"/>
                      <a:pt x="1546" y="3096"/>
                      <a:pt x="1647" y="3269"/>
                    </a:cubicBezTo>
                    <a:cubicBezTo>
                      <a:pt x="1782" y="3501"/>
                      <a:pt x="1816" y="3739"/>
                      <a:pt x="2042" y="3925"/>
                    </a:cubicBezTo>
                    <a:cubicBezTo>
                      <a:pt x="2080" y="3956"/>
                      <a:pt x="2119" y="3983"/>
                      <a:pt x="2160" y="4008"/>
                    </a:cubicBezTo>
                    <a:cubicBezTo>
                      <a:pt x="2150" y="4015"/>
                      <a:pt x="2141" y="4021"/>
                      <a:pt x="2131" y="4027"/>
                    </a:cubicBezTo>
                    <a:cubicBezTo>
                      <a:pt x="2098" y="4047"/>
                      <a:pt x="2117" y="4095"/>
                      <a:pt x="2149" y="4095"/>
                    </a:cubicBezTo>
                    <a:cubicBezTo>
                      <a:pt x="2155" y="4095"/>
                      <a:pt x="2161" y="4093"/>
                      <a:pt x="2168" y="4089"/>
                    </a:cubicBezTo>
                    <a:cubicBezTo>
                      <a:pt x="2190" y="4078"/>
                      <a:pt x="2211" y="4064"/>
                      <a:pt x="2232" y="4051"/>
                    </a:cubicBezTo>
                    <a:cubicBezTo>
                      <a:pt x="2447" y="4172"/>
                      <a:pt x="2698" y="4231"/>
                      <a:pt x="2946" y="4231"/>
                    </a:cubicBezTo>
                    <a:cubicBezTo>
                      <a:pt x="3119" y="4231"/>
                      <a:pt x="3291" y="4203"/>
                      <a:pt x="3449" y="4145"/>
                    </a:cubicBezTo>
                    <a:cubicBezTo>
                      <a:pt x="4734" y="3680"/>
                      <a:pt x="5018" y="1754"/>
                      <a:pt x="4348" y="704"/>
                    </a:cubicBezTo>
                    <a:cubicBezTo>
                      <a:pt x="4057" y="248"/>
                      <a:pt x="3550" y="0"/>
                      <a:pt x="30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845;p45">
                <a:extLst>
                  <a:ext uri="{FF2B5EF4-FFF2-40B4-BE49-F238E27FC236}">
                    <a16:creationId xmlns:a16="http://schemas.microsoft.com/office/drawing/2014/main" id="{0754C6C5-4BE7-55A8-7DD6-DE0634D92E28}"/>
                  </a:ext>
                </a:extLst>
              </p:cNvPr>
              <p:cNvSpPr/>
              <p:nvPr/>
            </p:nvSpPr>
            <p:spPr>
              <a:xfrm>
                <a:off x="4706725" y="681700"/>
                <a:ext cx="36675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966" extrusionOk="0">
                    <a:moveTo>
                      <a:pt x="1389" y="1"/>
                    </a:moveTo>
                    <a:cubicBezTo>
                      <a:pt x="1380" y="1"/>
                      <a:pt x="1370" y="4"/>
                      <a:pt x="1361" y="10"/>
                    </a:cubicBezTo>
                    <a:cubicBezTo>
                      <a:pt x="919" y="300"/>
                      <a:pt x="473" y="586"/>
                      <a:pt x="38" y="887"/>
                    </a:cubicBezTo>
                    <a:cubicBezTo>
                      <a:pt x="0" y="912"/>
                      <a:pt x="22" y="965"/>
                      <a:pt x="58" y="965"/>
                    </a:cubicBezTo>
                    <a:cubicBezTo>
                      <a:pt x="65" y="965"/>
                      <a:pt x="73" y="963"/>
                      <a:pt x="81" y="959"/>
                    </a:cubicBezTo>
                    <a:cubicBezTo>
                      <a:pt x="530" y="683"/>
                      <a:pt x="972" y="391"/>
                      <a:pt x="1416" y="106"/>
                    </a:cubicBezTo>
                    <a:cubicBezTo>
                      <a:pt x="1467" y="74"/>
                      <a:pt x="1435" y="1"/>
                      <a:pt x="1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3" name="Google Shape;846;p45">
            <a:extLst>
              <a:ext uri="{FF2B5EF4-FFF2-40B4-BE49-F238E27FC236}">
                <a16:creationId xmlns:a16="http://schemas.microsoft.com/office/drawing/2014/main" id="{70B2CFDC-0A56-126C-5681-40101B78DBE2}"/>
              </a:ext>
            </a:extLst>
          </p:cNvPr>
          <p:cNvGrpSpPr/>
          <p:nvPr/>
        </p:nvGrpSpPr>
        <p:grpSpPr>
          <a:xfrm>
            <a:off x="1428451" y="4661225"/>
            <a:ext cx="1299351" cy="1510481"/>
            <a:chOff x="2134708" y="3217305"/>
            <a:chExt cx="1299351" cy="1510481"/>
          </a:xfrm>
        </p:grpSpPr>
        <p:grpSp>
          <p:nvGrpSpPr>
            <p:cNvPr id="674" name="Google Shape;847;p45">
              <a:extLst>
                <a:ext uri="{FF2B5EF4-FFF2-40B4-BE49-F238E27FC236}">
                  <a16:creationId xmlns:a16="http://schemas.microsoft.com/office/drawing/2014/main" id="{83B39940-89C7-BB01-CECD-74E3BAF82DA4}"/>
                </a:ext>
              </a:extLst>
            </p:cNvPr>
            <p:cNvGrpSpPr/>
            <p:nvPr/>
          </p:nvGrpSpPr>
          <p:grpSpPr>
            <a:xfrm rot="121031">
              <a:off x="2157708" y="3377911"/>
              <a:ext cx="1234127" cy="1328566"/>
              <a:chOff x="2116610" y="3367693"/>
              <a:chExt cx="1234103" cy="1328540"/>
            </a:xfrm>
          </p:grpSpPr>
          <p:sp>
            <p:nvSpPr>
              <p:cNvPr id="676" name="Google Shape;848;p45">
                <a:extLst>
                  <a:ext uri="{FF2B5EF4-FFF2-40B4-BE49-F238E27FC236}">
                    <a16:creationId xmlns:a16="http://schemas.microsoft.com/office/drawing/2014/main" id="{072A3520-EF4D-2371-ABDA-2C20ABDF1149}"/>
                  </a:ext>
                </a:extLst>
              </p:cNvPr>
              <p:cNvSpPr/>
              <p:nvPr/>
            </p:nvSpPr>
            <p:spPr>
              <a:xfrm rot="-458724">
                <a:off x="3042220" y="3385783"/>
                <a:ext cx="290886" cy="284819"/>
              </a:xfrm>
              <a:prstGeom prst="teardrop">
                <a:avLst>
                  <a:gd name="adj" fmla="val 18407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849;p45">
                <a:extLst>
                  <a:ext uri="{FF2B5EF4-FFF2-40B4-BE49-F238E27FC236}">
                    <a16:creationId xmlns:a16="http://schemas.microsoft.com/office/drawing/2014/main" id="{B0DE11F3-F3FD-3850-654B-322EA1280F89}"/>
                  </a:ext>
                </a:extLst>
              </p:cNvPr>
              <p:cNvSpPr/>
              <p:nvPr/>
            </p:nvSpPr>
            <p:spPr>
              <a:xfrm rot="-2875911">
                <a:off x="1918069" y="3994270"/>
                <a:ext cx="1546982" cy="15292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5" name="Google Shape;850;p45">
              <a:extLst>
                <a:ext uri="{FF2B5EF4-FFF2-40B4-BE49-F238E27FC236}">
                  <a16:creationId xmlns:a16="http://schemas.microsoft.com/office/drawing/2014/main" id="{F2AE5A3D-AC02-794B-1BD8-87DF462B8019}"/>
                </a:ext>
              </a:extLst>
            </p:cNvPr>
            <p:cNvSpPr/>
            <p:nvPr/>
          </p:nvSpPr>
          <p:spPr>
            <a:xfrm rot="7892079">
              <a:off x="1962559" y="3810814"/>
              <a:ext cx="1677681" cy="204251"/>
            </a:xfrm>
            <a:custGeom>
              <a:avLst/>
              <a:gdLst/>
              <a:ahLst/>
              <a:cxnLst/>
              <a:rect l="l" t="t" r="r" b="b"/>
              <a:pathLst>
                <a:path w="34268" h="4172" extrusionOk="0">
                  <a:moveTo>
                    <a:pt x="12933" y="1023"/>
                  </a:moveTo>
                  <a:lnTo>
                    <a:pt x="12933" y="1023"/>
                  </a:lnTo>
                  <a:cubicBezTo>
                    <a:pt x="13480" y="1624"/>
                    <a:pt x="13457" y="2561"/>
                    <a:pt x="12863" y="3127"/>
                  </a:cubicBezTo>
                  <a:cubicBezTo>
                    <a:pt x="11186" y="2950"/>
                    <a:pt x="9503" y="2736"/>
                    <a:pt x="7817" y="2485"/>
                  </a:cubicBezTo>
                  <a:cubicBezTo>
                    <a:pt x="7845" y="2400"/>
                    <a:pt x="7869" y="2314"/>
                    <a:pt x="7888" y="2226"/>
                  </a:cubicBezTo>
                  <a:cubicBezTo>
                    <a:pt x="7931" y="2016"/>
                    <a:pt x="7933" y="1799"/>
                    <a:pt x="7893" y="1589"/>
                  </a:cubicBezTo>
                  <a:cubicBezTo>
                    <a:pt x="9572" y="1377"/>
                    <a:pt x="11251" y="1181"/>
                    <a:pt x="12933" y="1023"/>
                  </a:cubicBezTo>
                  <a:close/>
                  <a:moveTo>
                    <a:pt x="5206" y="330"/>
                  </a:moveTo>
                  <a:cubicBezTo>
                    <a:pt x="5524" y="330"/>
                    <a:pt x="5839" y="364"/>
                    <a:pt x="6145" y="446"/>
                  </a:cubicBezTo>
                  <a:cubicBezTo>
                    <a:pt x="7296" y="668"/>
                    <a:pt x="7603" y="1508"/>
                    <a:pt x="7072" y="2969"/>
                  </a:cubicBezTo>
                  <a:cubicBezTo>
                    <a:pt x="6897" y="3079"/>
                    <a:pt x="6711" y="3171"/>
                    <a:pt x="6516" y="3242"/>
                  </a:cubicBezTo>
                  <a:cubicBezTo>
                    <a:pt x="6704" y="2716"/>
                    <a:pt x="6811" y="2164"/>
                    <a:pt x="6835" y="1608"/>
                  </a:cubicBezTo>
                  <a:cubicBezTo>
                    <a:pt x="6837" y="1567"/>
                    <a:pt x="6807" y="1546"/>
                    <a:pt x="6777" y="1546"/>
                  </a:cubicBezTo>
                  <a:cubicBezTo>
                    <a:pt x="6748" y="1546"/>
                    <a:pt x="6718" y="1564"/>
                    <a:pt x="6712" y="1602"/>
                  </a:cubicBezTo>
                  <a:cubicBezTo>
                    <a:pt x="6628" y="2158"/>
                    <a:pt x="6516" y="2703"/>
                    <a:pt x="6390" y="3251"/>
                  </a:cubicBezTo>
                  <a:cubicBezTo>
                    <a:pt x="6389" y="3262"/>
                    <a:pt x="6390" y="3275"/>
                    <a:pt x="6395" y="3286"/>
                  </a:cubicBezTo>
                  <a:cubicBezTo>
                    <a:pt x="6217" y="3343"/>
                    <a:pt x="6031" y="3370"/>
                    <a:pt x="5844" y="3370"/>
                  </a:cubicBezTo>
                  <a:cubicBezTo>
                    <a:pt x="5820" y="3370"/>
                    <a:pt x="5796" y="3370"/>
                    <a:pt x="5772" y="3369"/>
                  </a:cubicBezTo>
                  <a:cubicBezTo>
                    <a:pt x="5809" y="3367"/>
                    <a:pt x="5839" y="3340"/>
                    <a:pt x="5845" y="3304"/>
                  </a:cubicBezTo>
                  <a:cubicBezTo>
                    <a:pt x="5919" y="2845"/>
                    <a:pt x="5995" y="2379"/>
                    <a:pt x="6014" y="1914"/>
                  </a:cubicBezTo>
                  <a:cubicBezTo>
                    <a:pt x="6016" y="1877"/>
                    <a:pt x="5982" y="1853"/>
                    <a:pt x="5951" y="1853"/>
                  </a:cubicBezTo>
                  <a:cubicBezTo>
                    <a:pt x="5928" y="1853"/>
                    <a:pt x="5907" y="1865"/>
                    <a:pt x="5901" y="1893"/>
                  </a:cubicBezTo>
                  <a:cubicBezTo>
                    <a:pt x="5797" y="2354"/>
                    <a:pt x="5748" y="2829"/>
                    <a:pt x="5699" y="3297"/>
                  </a:cubicBezTo>
                  <a:cubicBezTo>
                    <a:pt x="5692" y="3329"/>
                    <a:pt x="5713" y="3361"/>
                    <a:pt x="5746" y="3367"/>
                  </a:cubicBezTo>
                  <a:cubicBezTo>
                    <a:pt x="5538" y="3356"/>
                    <a:pt x="5332" y="3307"/>
                    <a:pt x="5141" y="3221"/>
                  </a:cubicBezTo>
                  <a:cubicBezTo>
                    <a:pt x="5265" y="2806"/>
                    <a:pt x="5372" y="2383"/>
                    <a:pt x="5458" y="1962"/>
                  </a:cubicBezTo>
                  <a:cubicBezTo>
                    <a:pt x="5465" y="1923"/>
                    <a:pt x="5434" y="1897"/>
                    <a:pt x="5405" y="1897"/>
                  </a:cubicBezTo>
                  <a:cubicBezTo>
                    <a:pt x="5387" y="1897"/>
                    <a:pt x="5370" y="1907"/>
                    <a:pt x="5362" y="1931"/>
                  </a:cubicBezTo>
                  <a:cubicBezTo>
                    <a:pt x="5236" y="2336"/>
                    <a:pt x="5123" y="2752"/>
                    <a:pt x="5034" y="3170"/>
                  </a:cubicBezTo>
                  <a:cubicBezTo>
                    <a:pt x="5007" y="3156"/>
                    <a:pt x="4980" y="3144"/>
                    <a:pt x="4953" y="3130"/>
                  </a:cubicBezTo>
                  <a:cubicBezTo>
                    <a:pt x="4793" y="3063"/>
                    <a:pt x="4639" y="2987"/>
                    <a:pt x="4490" y="2899"/>
                  </a:cubicBezTo>
                  <a:cubicBezTo>
                    <a:pt x="4556" y="2658"/>
                    <a:pt x="4620" y="2418"/>
                    <a:pt x="4671" y="2172"/>
                  </a:cubicBezTo>
                  <a:cubicBezTo>
                    <a:pt x="4677" y="2138"/>
                    <a:pt x="4649" y="2114"/>
                    <a:pt x="4622" y="2114"/>
                  </a:cubicBezTo>
                  <a:cubicBezTo>
                    <a:pt x="4606" y="2114"/>
                    <a:pt x="4590" y="2123"/>
                    <a:pt x="4583" y="2145"/>
                  </a:cubicBezTo>
                  <a:cubicBezTo>
                    <a:pt x="4511" y="2376"/>
                    <a:pt x="4451" y="2607"/>
                    <a:pt x="4393" y="2842"/>
                  </a:cubicBezTo>
                  <a:cubicBezTo>
                    <a:pt x="4240" y="2749"/>
                    <a:pt x="4092" y="2649"/>
                    <a:pt x="3944" y="2545"/>
                  </a:cubicBezTo>
                  <a:cubicBezTo>
                    <a:pt x="3974" y="2354"/>
                    <a:pt x="4008" y="2163"/>
                    <a:pt x="4047" y="1973"/>
                  </a:cubicBezTo>
                  <a:cubicBezTo>
                    <a:pt x="4053" y="1946"/>
                    <a:pt x="4033" y="1928"/>
                    <a:pt x="4013" y="1928"/>
                  </a:cubicBezTo>
                  <a:cubicBezTo>
                    <a:pt x="4000" y="1928"/>
                    <a:pt x="3988" y="1936"/>
                    <a:pt x="3982" y="1952"/>
                  </a:cubicBezTo>
                  <a:cubicBezTo>
                    <a:pt x="3926" y="2126"/>
                    <a:pt x="3886" y="2306"/>
                    <a:pt x="3861" y="2488"/>
                  </a:cubicBezTo>
                  <a:cubicBezTo>
                    <a:pt x="3738" y="2403"/>
                    <a:pt x="3614" y="2317"/>
                    <a:pt x="3490" y="2234"/>
                  </a:cubicBezTo>
                  <a:cubicBezTo>
                    <a:pt x="3501" y="2127"/>
                    <a:pt x="3518" y="2022"/>
                    <a:pt x="3541" y="1917"/>
                  </a:cubicBezTo>
                  <a:cubicBezTo>
                    <a:pt x="3549" y="1881"/>
                    <a:pt x="3521" y="1855"/>
                    <a:pt x="3493" y="1855"/>
                  </a:cubicBezTo>
                  <a:cubicBezTo>
                    <a:pt x="3475" y="1855"/>
                    <a:pt x="3458" y="1865"/>
                    <a:pt x="3450" y="1888"/>
                  </a:cubicBezTo>
                  <a:cubicBezTo>
                    <a:pt x="3418" y="1978"/>
                    <a:pt x="3394" y="2069"/>
                    <a:pt x="3376" y="2163"/>
                  </a:cubicBezTo>
                  <a:cubicBezTo>
                    <a:pt x="3231" y="2067"/>
                    <a:pt x="3080" y="1982"/>
                    <a:pt x="2925" y="1906"/>
                  </a:cubicBezTo>
                  <a:cubicBezTo>
                    <a:pt x="2921" y="1829"/>
                    <a:pt x="2922" y="1753"/>
                    <a:pt x="2933" y="1678"/>
                  </a:cubicBezTo>
                  <a:cubicBezTo>
                    <a:pt x="2937" y="1654"/>
                    <a:pt x="2915" y="1640"/>
                    <a:pt x="2895" y="1640"/>
                  </a:cubicBezTo>
                  <a:cubicBezTo>
                    <a:pt x="2880" y="1640"/>
                    <a:pt x="2865" y="1648"/>
                    <a:pt x="2862" y="1665"/>
                  </a:cubicBezTo>
                  <a:cubicBezTo>
                    <a:pt x="2849" y="1731"/>
                    <a:pt x="2842" y="1798"/>
                    <a:pt x="2842" y="1865"/>
                  </a:cubicBezTo>
                  <a:cubicBezTo>
                    <a:pt x="2723" y="1810"/>
                    <a:pt x="2600" y="1766"/>
                    <a:pt x="2474" y="1729"/>
                  </a:cubicBezTo>
                  <a:cubicBezTo>
                    <a:pt x="2449" y="1721"/>
                    <a:pt x="2423" y="1718"/>
                    <a:pt x="2398" y="1710"/>
                  </a:cubicBezTo>
                  <a:cubicBezTo>
                    <a:pt x="2414" y="1566"/>
                    <a:pt x="2430" y="1421"/>
                    <a:pt x="2439" y="1276"/>
                  </a:cubicBezTo>
                  <a:cubicBezTo>
                    <a:pt x="2441" y="1256"/>
                    <a:pt x="2425" y="1245"/>
                    <a:pt x="2409" y="1245"/>
                  </a:cubicBezTo>
                  <a:cubicBezTo>
                    <a:pt x="2395" y="1245"/>
                    <a:pt x="2379" y="1254"/>
                    <a:pt x="2377" y="1273"/>
                  </a:cubicBezTo>
                  <a:cubicBezTo>
                    <a:pt x="2358" y="1413"/>
                    <a:pt x="2345" y="1554"/>
                    <a:pt x="2331" y="1696"/>
                  </a:cubicBezTo>
                  <a:cubicBezTo>
                    <a:pt x="2168" y="1654"/>
                    <a:pt x="2001" y="1625"/>
                    <a:pt x="1834" y="1606"/>
                  </a:cubicBezTo>
                  <a:cubicBezTo>
                    <a:pt x="1838" y="1589"/>
                    <a:pt x="1845" y="1571"/>
                    <a:pt x="1850" y="1554"/>
                  </a:cubicBezTo>
                  <a:cubicBezTo>
                    <a:pt x="1860" y="1518"/>
                    <a:pt x="1832" y="1494"/>
                    <a:pt x="1804" y="1494"/>
                  </a:cubicBezTo>
                  <a:cubicBezTo>
                    <a:pt x="1786" y="1494"/>
                    <a:pt x="1769" y="1503"/>
                    <a:pt x="1762" y="1525"/>
                  </a:cubicBezTo>
                  <a:cubicBezTo>
                    <a:pt x="1752" y="1551"/>
                    <a:pt x="1746" y="1576"/>
                    <a:pt x="1736" y="1600"/>
                  </a:cubicBezTo>
                  <a:cubicBezTo>
                    <a:pt x="1633" y="1592"/>
                    <a:pt x="1529" y="1588"/>
                    <a:pt x="1425" y="1588"/>
                  </a:cubicBezTo>
                  <a:cubicBezTo>
                    <a:pt x="1351" y="1588"/>
                    <a:pt x="1277" y="1590"/>
                    <a:pt x="1202" y="1594"/>
                  </a:cubicBezTo>
                  <a:cubicBezTo>
                    <a:pt x="1199" y="1594"/>
                    <a:pt x="1156" y="1603"/>
                    <a:pt x="1089" y="1617"/>
                  </a:cubicBezTo>
                  <a:lnTo>
                    <a:pt x="1089" y="1617"/>
                  </a:lnTo>
                  <a:cubicBezTo>
                    <a:pt x="1947" y="1171"/>
                    <a:pt x="2828" y="754"/>
                    <a:pt x="3765" y="524"/>
                  </a:cubicBezTo>
                  <a:cubicBezTo>
                    <a:pt x="4229" y="410"/>
                    <a:pt x="4720" y="330"/>
                    <a:pt x="5206" y="330"/>
                  </a:cubicBezTo>
                  <a:close/>
                  <a:moveTo>
                    <a:pt x="20028" y="656"/>
                  </a:moveTo>
                  <a:cubicBezTo>
                    <a:pt x="20345" y="656"/>
                    <a:pt x="20662" y="659"/>
                    <a:pt x="20980" y="664"/>
                  </a:cubicBezTo>
                  <a:cubicBezTo>
                    <a:pt x="23044" y="701"/>
                    <a:pt x="25108" y="840"/>
                    <a:pt x="27154" y="1111"/>
                  </a:cubicBezTo>
                  <a:cubicBezTo>
                    <a:pt x="29363" y="1404"/>
                    <a:pt x="32086" y="1619"/>
                    <a:pt x="33950" y="2947"/>
                  </a:cubicBezTo>
                  <a:cubicBezTo>
                    <a:pt x="33384" y="3026"/>
                    <a:pt x="32817" y="3090"/>
                    <a:pt x="32251" y="3151"/>
                  </a:cubicBezTo>
                  <a:cubicBezTo>
                    <a:pt x="32331" y="2969"/>
                    <a:pt x="32409" y="2787"/>
                    <a:pt x="32476" y="2599"/>
                  </a:cubicBezTo>
                  <a:cubicBezTo>
                    <a:pt x="32492" y="2556"/>
                    <a:pt x="32452" y="2520"/>
                    <a:pt x="32414" y="2520"/>
                  </a:cubicBezTo>
                  <a:cubicBezTo>
                    <a:pt x="32396" y="2520"/>
                    <a:pt x="32378" y="2528"/>
                    <a:pt x="32368" y="2548"/>
                  </a:cubicBezTo>
                  <a:cubicBezTo>
                    <a:pt x="32261" y="2751"/>
                    <a:pt x="32168" y="2958"/>
                    <a:pt x="32078" y="3168"/>
                  </a:cubicBezTo>
                  <a:cubicBezTo>
                    <a:pt x="31740" y="3203"/>
                    <a:pt x="31399" y="3238"/>
                    <a:pt x="31059" y="3270"/>
                  </a:cubicBezTo>
                  <a:cubicBezTo>
                    <a:pt x="31121" y="3105"/>
                    <a:pt x="31183" y="2939"/>
                    <a:pt x="31239" y="2771"/>
                  </a:cubicBezTo>
                  <a:cubicBezTo>
                    <a:pt x="31257" y="2718"/>
                    <a:pt x="31215" y="2682"/>
                    <a:pt x="31172" y="2682"/>
                  </a:cubicBezTo>
                  <a:cubicBezTo>
                    <a:pt x="31145" y="2682"/>
                    <a:pt x="31118" y="2696"/>
                    <a:pt x="31105" y="2728"/>
                  </a:cubicBezTo>
                  <a:cubicBezTo>
                    <a:pt x="31032" y="2912"/>
                    <a:pt x="30967" y="3098"/>
                    <a:pt x="30901" y="3285"/>
                  </a:cubicBezTo>
                  <a:cubicBezTo>
                    <a:pt x="30602" y="3312"/>
                    <a:pt x="30300" y="3344"/>
                    <a:pt x="30001" y="3367"/>
                  </a:cubicBezTo>
                  <a:cubicBezTo>
                    <a:pt x="30047" y="3111"/>
                    <a:pt x="30125" y="2862"/>
                    <a:pt x="30235" y="2628"/>
                  </a:cubicBezTo>
                  <a:cubicBezTo>
                    <a:pt x="30252" y="2591"/>
                    <a:pt x="30218" y="2562"/>
                    <a:pt x="30185" y="2562"/>
                  </a:cubicBezTo>
                  <a:cubicBezTo>
                    <a:pt x="30168" y="2562"/>
                    <a:pt x="30153" y="2569"/>
                    <a:pt x="30143" y="2585"/>
                  </a:cubicBezTo>
                  <a:cubicBezTo>
                    <a:pt x="29996" y="2827"/>
                    <a:pt x="29913" y="3097"/>
                    <a:pt x="29873" y="3375"/>
                  </a:cubicBezTo>
                  <a:cubicBezTo>
                    <a:pt x="29598" y="3398"/>
                    <a:pt x="29322" y="3418"/>
                    <a:pt x="29046" y="3438"/>
                  </a:cubicBezTo>
                  <a:cubicBezTo>
                    <a:pt x="29145" y="3167"/>
                    <a:pt x="29237" y="2894"/>
                    <a:pt x="29323" y="2618"/>
                  </a:cubicBezTo>
                  <a:cubicBezTo>
                    <a:pt x="29337" y="2575"/>
                    <a:pt x="29304" y="2547"/>
                    <a:pt x="29269" y="2547"/>
                  </a:cubicBezTo>
                  <a:cubicBezTo>
                    <a:pt x="29248" y="2547"/>
                    <a:pt x="29226" y="2558"/>
                    <a:pt x="29215" y="2585"/>
                  </a:cubicBezTo>
                  <a:cubicBezTo>
                    <a:pt x="29102" y="2870"/>
                    <a:pt x="28995" y="3157"/>
                    <a:pt x="28896" y="3447"/>
                  </a:cubicBezTo>
                  <a:cubicBezTo>
                    <a:pt x="28573" y="3468"/>
                    <a:pt x="28249" y="3490"/>
                    <a:pt x="27927" y="3506"/>
                  </a:cubicBezTo>
                  <a:cubicBezTo>
                    <a:pt x="27954" y="3218"/>
                    <a:pt x="27978" y="2931"/>
                    <a:pt x="27991" y="2641"/>
                  </a:cubicBezTo>
                  <a:cubicBezTo>
                    <a:pt x="27993" y="2603"/>
                    <a:pt x="27965" y="2584"/>
                    <a:pt x="27937" y="2584"/>
                  </a:cubicBezTo>
                  <a:cubicBezTo>
                    <a:pt x="27911" y="2584"/>
                    <a:pt x="27885" y="2601"/>
                    <a:pt x="27881" y="2634"/>
                  </a:cubicBezTo>
                  <a:cubicBezTo>
                    <a:pt x="27848" y="2928"/>
                    <a:pt x="27825" y="3219"/>
                    <a:pt x="27808" y="3513"/>
                  </a:cubicBezTo>
                  <a:cubicBezTo>
                    <a:pt x="27484" y="3530"/>
                    <a:pt x="27161" y="3549"/>
                    <a:pt x="26837" y="3564"/>
                  </a:cubicBezTo>
                  <a:cubicBezTo>
                    <a:pt x="26856" y="3026"/>
                    <a:pt x="26993" y="2513"/>
                    <a:pt x="27223" y="2029"/>
                  </a:cubicBezTo>
                  <a:cubicBezTo>
                    <a:pt x="27240" y="1993"/>
                    <a:pt x="27210" y="1959"/>
                    <a:pt x="27182" y="1959"/>
                  </a:cubicBezTo>
                  <a:cubicBezTo>
                    <a:pt x="27169" y="1959"/>
                    <a:pt x="27157" y="1965"/>
                    <a:pt x="27148" y="1981"/>
                  </a:cubicBezTo>
                  <a:cubicBezTo>
                    <a:pt x="26879" y="2470"/>
                    <a:pt x="26756" y="3010"/>
                    <a:pt x="26749" y="3567"/>
                  </a:cubicBezTo>
                  <a:cubicBezTo>
                    <a:pt x="26418" y="3581"/>
                    <a:pt x="26085" y="3599"/>
                    <a:pt x="25753" y="3607"/>
                  </a:cubicBezTo>
                  <a:cubicBezTo>
                    <a:pt x="25758" y="3600"/>
                    <a:pt x="25765" y="3595"/>
                    <a:pt x="25766" y="3587"/>
                  </a:cubicBezTo>
                  <a:cubicBezTo>
                    <a:pt x="25862" y="3071"/>
                    <a:pt x="26007" y="2567"/>
                    <a:pt x="26201" y="2080"/>
                  </a:cubicBezTo>
                  <a:cubicBezTo>
                    <a:pt x="26218" y="2037"/>
                    <a:pt x="26184" y="2008"/>
                    <a:pt x="26148" y="2008"/>
                  </a:cubicBezTo>
                  <a:cubicBezTo>
                    <a:pt x="26126" y="2008"/>
                    <a:pt x="26103" y="2019"/>
                    <a:pt x="26091" y="2045"/>
                  </a:cubicBezTo>
                  <a:cubicBezTo>
                    <a:pt x="25871" y="2532"/>
                    <a:pt x="25723" y="3050"/>
                    <a:pt x="25651" y="3581"/>
                  </a:cubicBezTo>
                  <a:cubicBezTo>
                    <a:pt x="25650" y="3591"/>
                    <a:pt x="25653" y="3600"/>
                    <a:pt x="25659" y="3608"/>
                  </a:cubicBezTo>
                  <a:cubicBezTo>
                    <a:pt x="25344" y="3618"/>
                    <a:pt x="25028" y="3626"/>
                    <a:pt x="24713" y="3630"/>
                  </a:cubicBezTo>
                  <a:cubicBezTo>
                    <a:pt x="24824" y="3237"/>
                    <a:pt x="24907" y="2835"/>
                    <a:pt x="24988" y="2435"/>
                  </a:cubicBezTo>
                  <a:cubicBezTo>
                    <a:pt x="24996" y="2397"/>
                    <a:pt x="24964" y="2369"/>
                    <a:pt x="24934" y="2369"/>
                  </a:cubicBezTo>
                  <a:cubicBezTo>
                    <a:pt x="24915" y="2369"/>
                    <a:pt x="24898" y="2380"/>
                    <a:pt x="24891" y="2405"/>
                  </a:cubicBezTo>
                  <a:cubicBezTo>
                    <a:pt x="24786" y="2810"/>
                    <a:pt x="24681" y="3218"/>
                    <a:pt x="24606" y="3632"/>
                  </a:cubicBezTo>
                  <a:cubicBezTo>
                    <a:pt x="24365" y="3635"/>
                    <a:pt x="24124" y="3640"/>
                    <a:pt x="23884" y="3642"/>
                  </a:cubicBezTo>
                  <a:lnTo>
                    <a:pt x="23884" y="3642"/>
                  </a:lnTo>
                  <a:cubicBezTo>
                    <a:pt x="23884" y="3642"/>
                    <a:pt x="23885" y="3642"/>
                    <a:pt x="23885" y="3640"/>
                  </a:cubicBezTo>
                  <a:cubicBezTo>
                    <a:pt x="23956" y="3355"/>
                    <a:pt x="24027" y="3071"/>
                    <a:pt x="24089" y="2786"/>
                  </a:cubicBezTo>
                  <a:cubicBezTo>
                    <a:pt x="24097" y="2746"/>
                    <a:pt x="24064" y="2718"/>
                    <a:pt x="24033" y="2718"/>
                  </a:cubicBezTo>
                  <a:cubicBezTo>
                    <a:pt x="24014" y="2718"/>
                    <a:pt x="23997" y="2729"/>
                    <a:pt x="23991" y="2754"/>
                  </a:cubicBezTo>
                  <a:cubicBezTo>
                    <a:pt x="23919" y="3038"/>
                    <a:pt x="23854" y="3323"/>
                    <a:pt x="23790" y="3610"/>
                  </a:cubicBezTo>
                  <a:cubicBezTo>
                    <a:pt x="23788" y="3621"/>
                    <a:pt x="23790" y="3632"/>
                    <a:pt x="23796" y="3642"/>
                  </a:cubicBezTo>
                  <a:cubicBezTo>
                    <a:pt x="23541" y="3643"/>
                    <a:pt x="23285" y="3646"/>
                    <a:pt x="23030" y="3646"/>
                  </a:cubicBezTo>
                  <a:cubicBezTo>
                    <a:pt x="23053" y="3411"/>
                    <a:pt x="23098" y="3176"/>
                    <a:pt x="23163" y="2948"/>
                  </a:cubicBezTo>
                  <a:cubicBezTo>
                    <a:pt x="23176" y="2907"/>
                    <a:pt x="23143" y="2880"/>
                    <a:pt x="23111" y="2880"/>
                  </a:cubicBezTo>
                  <a:cubicBezTo>
                    <a:pt x="23090" y="2880"/>
                    <a:pt x="23069" y="2891"/>
                    <a:pt x="23060" y="2916"/>
                  </a:cubicBezTo>
                  <a:cubicBezTo>
                    <a:pt x="22972" y="3152"/>
                    <a:pt x="22926" y="3396"/>
                    <a:pt x="22904" y="3645"/>
                  </a:cubicBezTo>
                  <a:cubicBezTo>
                    <a:pt x="22539" y="3645"/>
                    <a:pt x="22175" y="3643"/>
                    <a:pt x="21810" y="3637"/>
                  </a:cubicBezTo>
                  <a:cubicBezTo>
                    <a:pt x="21847" y="3511"/>
                    <a:pt x="21885" y="3385"/>
                    <a:pt x="21914" y="3258"/>
                  </a:cubicBezTo>
                  <a:cubicBezTo>
                    <a:pt x="21917" y="3245"/>
                    <a:pt x="21914" y="3234"/>
                    <a:pt x="21908" y="3224"/>
                  </a:cubicBezTo>
                  <a:cubicBezTo>
                    <a:pt x="22041" y="2711"/>
                    <a:pt x="22156" y="2193"/>
                    <a:pt x="22272" y="1675"/>
                  </a:cubicBezTo>
                  <a:cubicBezTo>
                    <a:pt x="22281" y="1635"/>
                    <a:pt x="22248" y="1608"/>
                    <a:pt x="22216" y="1608"/>
                  </a:cubicBezTo>
                  <a:cubicBezTo>
                    <a:pt x="22197" y="1608"/>
                    <a:pt x="22179" y="1618"/>
                    <a:pt x="22172" y="1643"/>
                  </a:cubicBezTo>
                  <a:cubicBezTo>
                    <a:pt x="22021" y="2220"/>
                    <a:pt x="21866" y="2795"/>
                    <a:pt x="21742" y="3379"/>
                  </a:cubicBezTo>
                  <a:cubicBezTo>
                    <a:pt x="21735" y="3406"/>
                    <a:pt x="21750" y="3434"/>
                    <a:pt x="21775" y="3447"/>
                  </a:cubicBezTo>
                  <a:cubicBezTo>
                    <a:pt x="21756" y="3509"/>
                    <a:pt x="21737" y="3573"/>
                    <a:pt x="21721" y="3635"/>
                  </a:cubicBezTo>
                  <a:cubicBezTo>
                    <a:pt x="21458" y="3632"/>
                    <a:pt x="21195" y="3629"/>
                    <a:pt x="20934" y="3622"/>
                  </a:cubicBezTo>
                  <a:cubicBezTo>
                    <a:pt x="20974" y="3296"/>
                    <a:pt x="21056" y="2974"/>
                    <a:pt x="21179" y="2668"/>
                  </a:cubicBezTo>
                  <a:cubicBezTo>
                    <a:pt x="21190" y="2640"/>
                    <a:pt x="21167" y="2622"/>
                    <a:pt x="21144" y="2622"/>
                  </a:cubicBezTo>
                  <a:cubicBezTo>
                    <a:pt x="21130" y="2622"/>
                    <a:pt x="21115" y="2629"/>
                    <a:pt x="21107" y="2645"/>
                  </a:cubicBezTo>
                  <a:cubicBezTo>
                    <a:pt x="20969" y="2955"/>
                    <a:pt x="20881" y="3285"/>
                    <a:pt x="20848" y="3621"/>
                  </a:cubicBezTo>
                  <a:cubicBezTo>
                    <a:pt x="20556" y="3613"/>
                    <a:pt x="20263" y="3608"/>
                    <a:pt x="19969" y="3599"/>
                  </a:cubicBezTo>
                  <a:cubicBezTo>
                    <a:pt x="20041" y="3299"/>
                    <a:pt x="20111" y="3002"/>
                    <a:pt x="20178" y="2703"/>
                  </a:cubicBezTo>
                  <a:cubicBezTo>
                    <a:pt x="20185" y="2674"/>
                    <a:pt x="20161" y="2653"/>
                    <a:pt x="20139" y="2653"/>
                  </a:cubicBezTo>
                  <a:cubicBezTo>
                    <a:pt x="20125" y="2653"/>
                    <a:pt x="20111" y="2661"/>
                    <a:pt x="20107" y="2681"/>
                  </a:cubicBezTo>
                  <a:cubicBezTo>
                    <a:pt x="20027" y="2985"/>
                    <a:pt x="19950" y="3289"/>
                    <a:pt x="19875" y="3595"/>
                  </a:cubicBezTo>
                  <a:cubicBezTo>
                    <a:pt x="19624" y="3586"/>
                    <a:pt x="19372" y="3581"/>
                    <a:pt x="19118" y="3570"/>
                  </a:cubicBezTo>
                  <a:cubicBezTo>
                    <a:pt x="19222" y="3291"/>
                    <a:pt x="19295" y="3001"/>
                    <a:pt x="19335" y="2704"/>
                  </a:cubicBezTo>
                  <a:cubicBezTo>
                    <a:pt x="19339" y="2676"/>
                    <a:pt x="19318" y="2661"/>
                    <a:pt x="19295" y="2661"/>
                  </a:cubicBezTo>
                  <a:cubicBezTo>
                    <a:pt x="19274" y="2661"/>
                    <a:pt x="19251" y="2674"/>
                    <a:pt x="19247" y="2700"/>
                  </a:cubicBezTo>
                  <a:cubicBezTo>
                    <a:pt x="19200" y="2995"/>
                    <a:pt x="19126" y="3285"/>
                    <a:pt x="19028" y="3565"/>
                  </a:cubicBezTo>
                  <a:cubicBezTo>
                    <a:pt x="18790" y="3556"/>
                    <a:pt x="18553" y="3548"/>
                    <a:pt x="18315" y="3536"/>
                  </a:cubicBezTo>
                  <a:cubicBezTo>
                    <a:pt x="18474" y="2856"/>
                    <a:pt x="18616" y="2166"/>
                    <a:pt x="18718" y="1477"/>
                  </a:cubicBezTo>
                  <a:cubicBezTo>
                    <a:pt x="18725" y="1435"/>
                    <a:pt x="18687" y="1410"/>
                    <a:pt x="18650" y="1410"/>
                  </a:cubicBezTo>
                  <a:cubicBezTo>
                    <a:pt x="18624" y="1410"/>
                    <a:pt x="18597" y="1423"/>
                    <a:pt x="18589" y="1453"/>
                  </a:cubicBezTo>
                  <a:cubicBezTo>
                    <a:pt x="18416" y="2134"/>
                    <a:pt x="18278" y="2834"/>
                    <a:pt x="18162" y="3528"/>
                  </a:cubicBezTo>
                  <a:cubicBezTo>
                    <a:pt x="17972" y="3519"/>
                    <a:pt x="17784" y="3513"/>
                    <a:pt x="17593" y="3501"/>
                  </a:cubicBezTo>
                  <a:cubicBezTo>
                    <a:pt x="17721" y="3156"/>
                    <a:pt x="17792" y="2794"/>
                    <a:pt x="17803" y="2427"/>
                  </a:cubicBezTo>
                  <a:cubicBezTo>
                    <a:pt x="17805" y="2396"/>
                    <a:pt x="17782" y="2379"/>
                    <a:pt x="17759" y="2379"/>
                  </a:cubicBezTo>
                  <a:cubicBezTo>
                    <a:pt x="17737" y="2379"/>
                    <a:pt x="17716" y="2393"/>
                    <a:pt x="17714" y="2422"/>
                  </a:cubicBezTo>
                  <a:cubicBezTo>
                    <a:pt x="17684" y="2779"/>
                    <a:pt x="17619" y="3135"/>
                    <a:pt x="17517" y="3479"/>
                  </a:cubicBezTo>
                  <a:cubicBezTo>
                    <a:pt x="17517" y="3485"/>
                    <a:pt x="17517" y="3492"/>
                    <a:pt x="17520" y="3497"/>
                  </a:cubicBezTo>
                  <a:cubicBezTo>
                    <a:pt x="17308" y="3484"/>
                    <a:pt x="17097" y="3476"/>
                    <a:pt x="16887" y="3462"/>
                  </a:cubicBezTo>
                  <a:cubicBezTo>
                    <a:pt x="16938" y="3141"/>
                    <a:pt x="16987" y="2821"/>
                    <a:pt x="17023" y="2499"/>
                  </a:cubicBezTo>
                  <a:cubicBezTo>
                    <a:pt x="17026" y="2468"/>
                    <a:pt x="17005" y="2453"/>
                    <a:pt x="16982" y="2453"/>
                  </a:cubicBezTo>
                  <a:cubicBezTo>
                    <a:pt x="16961" y="2453"/>
                    <a:pt x="16937" y="2467"/>
                    <a:pt x="16932" y="2494"/>
                  </a:cubicBezTo>
                  <a:cubicBezTo>
                    <a:pt x="16876" y="2813"/>
                    <a:pt x="16833" y="3133"/>
                    <a:pt x="16791" y="3455"/>
                  </a:cubicBezTo>
                  <a:cubicBezTo>
                    <a:pt x="16536" y="3438"/>
                    <a:pt x="16281" y="3425"/>
                    <a:pt x="16028" y="3407"/>
                  </a:cubicBezTo>
                  <a:cubicBezTo>
                    <a:pt x="16068" y="3232"/>
                    <a:pt x="16087" y="3052"/>
                    <a:pt x="16087" y="2873"/>
                  </a:cubicBezTo>
                  <a:cubicBezTo>
                    <a:pt x="16088" y="2850"/>
                    <a:pt x="16070" y="2838"/>
                    <a:pt x="16053" y="2838"/>
                  </a:cubicBezTo>
                  <a:cubicBezTo>
                    <a:pt x="16037" y="2838"/>
                    <a:pt x="16021" y="2849"/>
                    <a:pt x="16020" y="2870"/>
                  </a:cubicBezTo>
                  <a:cubicBezTo>
                    <a:pt x="16006" y="3047"/>
                    <a:pt x="15980" y="3226"/>
                    <a:pt x="15942" y="3399"/>
                  </a:cubicBezTo>
                  <a:cubicBezTo>
                    <a:pt x="15590" y="3372"/>
                    <a:pt x="15239" y="3345"/>
                    <a:pt x="14887" y="3315"/>
                  </a:cubicBezTo>
                  <a:cubicBezTo>
                    <a:pt x="14967" y="3044"/>
                    <a:pt x="15038" y="2771"/>
                    <a:pt x="15091" y="2492"/>
                  </a:cubicBezTo>
                  <a:cubicBezTo>
                    <a:pt x="15097" y="2458"/>
                    <a:pt x="15070" y="2434"/>
                    <a:pt x="15044" y="2434"/>
                  </a:cubicBezTo>
                  <a:cubicBezTo>
                    <a:pt x="15028" y="2434"/>
                    <a:pt x="15012" y="2443"/>
                    <a:pt x="15005" y="2465"/>
                  </a:cubicBezTo>
                  <a:cubicBezTo>
                    <a:pt x="14912" y="2741"/>
                    <a:pt x="14834" y="3022"/>
                    <a:pt x="14770" y="3305"/>
                  </a:cubicBezTo>
                  <a:cubicBezTo>
                    <a:pt x="14477" y="3278"/>
                    <a:pt x="14184" y="3254"/>
                    <a:pt x="13889" y="3226"/>
                  </a:cubicBezTo>
                  <a:cubicBezTo>
                    <a:pt x="13959" y="2958"/>
                    <a:pt x="14028" y="2689"/>
                    <a:pt x="14085" y="2418"/>
                  </a:cubicBezTo>
                  <a:cubicBezTo>
                    <a:pt x="14092" y="2384"/>
                    <a:pt x="14063" y="2360"/>
                    <a:pt x="14036" y="2360"/>
                  </a:cubicBezTo>
                  <a:cubicBezTo>
                    <a:pt x="14020" y="2360"/>
                    <a:pt x="14005" y="2369"/>
                    <a:pt x="13999" y="2390"/>
                  </a:cubicBezTo>
                  <a:cubicBezTo>
                    <a:pt x="13934" y="2666"/>
                    <a:pt x="13880" y="2942"/>
                    <a:pt x="13825" y="3219"/>
                  </a:cubicBezTo>
                  <a:cubicBezTo>
                    <a:pt x="13625" y="3199"/>
                    <a:pt x="13424" y="3181"/>
                    <a:pt x="13223" y="3160"/>
                  </a:cubicBezTo>
                  <a:cubicBezTo>
                    <a:pt x="13754" y="2572"/>
                    <a:pt x="13806" y="1629"/>
                    <a:pt x="13342" y="985"/>
                  </a:cubicBezTo>
                  <a:cubicBezTo>
                    <a:pt x="15564" y="785"/>
                    <a:pt x="17791" y="656"/>
                    <a:pt x="20028" y="656"/>
                  </a:cubicBezTo>
                  <a:close/>
                  <a:moveTo>
                    <a:pt x="5154" y="0"/>
                  </a:moveTo>
                  <a:cubicBezTo>
                    <a:pt x="3424" y="0"/>
                    <a:pt x="1807" y="870"/>
                    <a:pt x="345" y="1729"/>
                  </a:cubicBezTo>
                  <a:lnTo>
                    <a:pt x="337" y="1723"/>
                  </a:lnTo>
                  <a:cubicBezTo>
                    <a:pt x="307" y="1693"/>
                    <a:pt x="260" y="1674"/>
                    <a:pt x="216" y="1674"/>
                  </a:cubicBezTo>
                  <a:cubicBezTo>
                    <a:pt x="181" y="1674"/>
                    <a:pt x="148" y="1685"/>
                    <a:pt x="123" y="1713"/>
                  </a:cubicBezTo>
                  <a:lnTo>
                    <a:pt x="72" y="1769"/>
                  </a:lnTo>
                  <a:cubicBezTo>
                    <a:pt x="6" y="1845"/>
                    <a:pt x="1" y="1965"/>
                    <a:pt x="96" y="2024"/>
                  </a:cubicBezTo>
                  <a:cubicBezTo>
                    <a:pt x="128" y="2045"/>
                    <a:pt x="286" y="2083"/>
                    <a:pt x="305" y="2099"/>
                  </a:cubicBezTo>
                  <a:cubicBezTo>
                    <a:pt x="480" y="2075"/>
                    <a:pt x="653" y="2037"/>
                    <a:pt x="820" y="1981"/>
                  </a:cubicBezTo>
                  <a:cubicBezTo>
                    <a:pt x="1026" y="1943"/>
                    <a:pt x="1234" y="1925"/>
                    <a:pt x="1441" y="1925"/>
                  </a:cubicBezTo>
                  <a:cubicBezTo>
                    <a:pt x="1754" y="1925"/>
                    <a:pt x="2067" y="1967"/>
                    <a:pt x="2371" y="2053"/>
                  </a:cubicBezTo>
                  <a:cubicBezTo>
                    <a:pt x="3324" y="2320"/>
                    <a:pt x="3923" y="3085"/>
                    <a:pt x="4804" y="3466"/>
                  </a:cubicBezTo>
                  <a:cubicBezTo>
                    <a:pt x="4859" y="3489"/>
                    <a:pt x="4914" y="3509"/>
                    <a:pt x="4970" y="3530"/>
                  </a:cubicBezTo>
                  <a:cubicBezTo>
                    <a:pt x="4976" y="3547"/>
                    <a:pt x="4992" y="3557"/>
                    <a:pt x="5009" y="3557"/>
                  </a:cubicBezTo>
                  <a:cubicBezTo>
                    <a:pt x="5017" y="3557"/>
                    <a:pt x="5025" y="3555"/>
                    <a:pt x="5032" y="3551"/>
                  </a:cubicBezTo>
                  <a:cubicBezTo>
                    <a:pt x="5309" y="3641"/>
                    <a:pt x="5604" y="3688"/>
                    <a:pt x="5895" y="3688"/>
                  </a:cubicBezTo>
                  <a:cubicBezTo>
                    <a:pt x="6642" y="3688"/>
                    <a:pt x="7370" y="3382"/>
                    <a:pt x="7718" y="2712"/>
                  </a:cubicBezTo>
                  <a:cubicBezTo>
                    <a:pt x="12372" y="3718"/>
                    <a:pt x="17202" y="4172"/>
                    <a:pt x="22030" y="4172"/>
                  </a:cubicBezTo>
                  <a:cubicBezTo>
                    <a:pt x="25346" y="4172"/>
                    <a:pt x="28661" y="3958"/>
                    <a:pt x="31917" y="3560"/>
                  </a:cubicBezTo>
                  <a:lnTo>
                    <a:pt x="31917" y="3560"/>
                  </a:lnTo>
                  <a:cubicBezTo>
                    <a:pt x="31903" y="3605"/>
                    <a:pt x="31947" y="3643"/>
                    <a:pt x="31987" y="3643"/>
                  </a:cubicBezTo>
                  <a:cubicBezTo>
                    <a:pt x="32007" y="3643"/>
                    <a:pt x="32026" y="3634"/>
                    <a:pt x="32036" y="3611"/>
                  </a:cubicBezTo>
                  <a:cubicBezTo>
                    <a:pt x="32047" y="3587"/>
                    <a:pt x="32057" y="3565"/>
                    <a:pt x="32068" y="3541"/>
                  </a:cubicBezTo>
                  <a:cubicBezTo>
                    <a:pt x="32749" y="3457"/>
                    <a:pt x="33427" y="3367"/>
                    <a:pt x="34100" y="3267"/>
                  </a:cubicBezTo>
                  <a:cubicBezTo>
                    <a:pt x="34267" y="3243"/>
                    <a:pt x="34259" y="3041"/>
                    <a:pt x="34148" y="2966"/>
                  </a:cubicBezTo>
                  <a:cubicBezTo>
                    <a:pt x="34213" y="2916"/>
                    <a:pt x="34244" y="2821"/>
                    <a:pt x="34173" y="2757"/>
                  </a:cubicBezTo>
                  <a:cubicBezTo>
                    <a:pt x="32776" y="1458"/>
                    <a:pt x="30453" y="1283"/>
                    <a:pt x="28645" y="988"/>
                  </a:cubicBezTo>
                  <a:cubicBezTo>
                    <a:pt x="26362" y="615"/>
                    <a:pt x="24056" y="411"/>
                    <a:pt x="21745" y="342"/>
                  </a:cubicBezTo>
                  <a:cubicBezTo>
                    <a:pt x="21094" y="323"/>
                    <a:pt x="20442" y="313"/>
                    <a:pt x="19790" y="313"/>
                  </a:cubicBezTo>
                  <a:cubicBezTo>
                    <a:pt x="15788" y="313"/>
                    <a:pt x="11769" y="673"/>
                    <a:pt x="7826" y="1311"/>
                  </a:cubicBezTo>
                  <a:cubicBezTo>
                    <a:pt x="7822" y="1313"/>
                    <a:pt x="7818" y="1315"/>
                    <a:pt x="7814" y="1316"/>
                  </a:cubicBezTo>
                  <a:cubicBezTo>
                    <a:pt x="7482" y="521"/>
                    <a:pt x="6465" y="95"/>
                    <a:pt x="5590" y="19"/>
                  </a:cubicBezTo>
                  <a:cubicBezTo>
                    <a:pt x="5444" y="6"/>
                    <a:pt x="5299" y="0"/>
                    <a:pt x="5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204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5" grpId="0"/>
      <p:bldP spid="68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0"/>
          <p:cNvSpPr txBox="1">
            <a:spLocks noGrp="1"/>
          </p:cNvSpPr>
          <p:nvPr>
            <p:ph type="subTitle" idx="1"/>
          </p:nvPr>
        </p:nvSpPr>
        <p:spPr>
          <a:xfrm>
            <a:off x="1646191" y="1988300"/>
            <a:ext cx="8899617" cy="311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Các thuật toán sort: Merge Sort, Quick Sort</a:t>
            </a:r>
          </a:p>
          <a:p>
            <a:pPr marL="742950" lvl="1" indent="-285750" algn="l">
              <a:lnSpc>
                <a:spcPct val="150000"/>
              </a:lnSpc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Thuật toán giải </a:t>
            </a:r>
            <a:r>
              <a:rPr lang="en-US" sz="20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quyết</a:t>
            </a: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với </a:t>
            </a:r>
            <a:r>
              <a:rPr lang="en-US" sz="20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cấu</a:t>
            </a: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trúc</a:t>
            </a: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dạng</a:t>
            </a: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cây</a:t>
            </a:r>
            <a:r>
              <a:rPr lang="en-US" sz="2000" kern="10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bản đồ</a:t>
            </a:r>
          </a:p>
          <a:p>
            <a:pPr marL="742950" lvl="1" indent="-285750" algn="l">
              <a:lnSpc>
                <a:spcPct val="150000"/>
              </a:lnSpc>
              <a:spcAft>
                <a:spcPts val="200"/>
              </a:spcAft>
              <a:buFont typeface="Courier New" panose="02070309020205020404" pitchFamily="49" charset="0"/>
              <a:buChar char="o"/>
            </a:pP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Các thuật toán tìm </a:t>
            </a:r>
            <a:r>
              <a:rPr lang="en-US" sz="2000" kern="10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pháp</a:t>
            </a: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tối </a:t>
            </a:r>
            <a:r>
              <a:rPr lang="en-US" sz="2000" kern="10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ưu</a:t>
            </a: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 Knapsack, </a:t>
            </a:r>
            <a:r>
              <a:rPr lang="en-US" sz="2000" kern="10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dãy</a:t>
            </a: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con có </a:t>
            </a:r>
            <a:r>
              <a:rPr lang="en-US" sz="2000" kern="10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tổng</a:t>
            </a:r>
            <a:r>
              <a:rPr lang="en-US" sz="2000" kern="10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lớn nhất,…</a:t>
            </a:r>
            <a:endParaRPr lang="en-US" sz="2000" kern="10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86" name="Google Shape;686;p4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b="1" err="1">
                <a:solidFill>
                  <a:srgbClr val="C55A11"/>
                </a:solidFill>
              </a:rPr>
              <a:t>Ví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dụ</a:t>
            </a:r>
            <a:r>
              <a:rPr lang="en-US" b="1">
                <a:solidFill>
                  <a:srgbClr val="C55A11"/>
                </a:solidFill>
              </a:rPr>
              <a:t> 1 số thuật toán </a:t>
            </a:r>
            <a:r>
              <a:rPr lang="en-US" b="1" err="1">
                <a:solidFill>
                  <a:srgbClr val="C55A11"/>
                </a:solidFill>
              </a:rPr>
              <a:t>dùng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phương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pháp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đệ</a:t>
            </a:r>
            <a:r>
              <a:rPr lang="en-US" b="1">
                <a:solidFill>
                  <a:srgbClr val="C55A11"/>
                </a:solidFill>
              </a:rPr>
              <a:t> </a:t>
            </a:r>
            <a:r>
              <a:rPr lang="en-US" b="1" err="1">
                <a:solidFill>
                  <a:srgbClr val="C55A11"/>
                </a:solidFill>
              </a:rPr>
              <a:t>quy</a:t>
            </a:r>
            <a:r>
              <a:rPr lang="en-US" b="1">
                <a:solidFill>
                  <a:srgbClr val="C55A11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043493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0"/>
          <p:cNvSpPr txBox="1">
            <a:spLocks noGrp="1"/>
          </p:cNvSpPr>
          <p:nvPr>
            <p:ph type="subTitle" idx="1"/>
          </p:nvPr>
        </p:nvSpPr>
        <p:spPr>
          <a:xfrm>
            <a:off x="1646191" y="1988300"/>
            <a:ext cx="8899617" cy="311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khoảng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input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phép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toán cơ bản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Xác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định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số lần thực hiện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dựa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trên input trên mỗi lần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đệ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endParaRPr lang="en-US" sz="2000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Thành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lập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đệ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cho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phép</a:t>
            </a:r>
            <a:r>
              <a:rPr lang="en-US" sz="2000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toán cơ bản</a:t>
            </a:r>
          </a:p>
          <a:p>
            <a:pPr marL="742950" lvl="1" indent="-285750" algn="l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Giải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phương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trình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đệ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quy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, và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xấp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kern="100" dirty="0" err="1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xỉ</a:t>
            </a:r>
            <a:r>
              <a:rPr lang="en-US" sz="2000" kern="1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Google Shape;772;p43">
            <a:extLst>
              <a:ext uri="{FF2B5EF4-FFF2-40B4-BE49-F238E27FC236}">
                <a16:creationId xmlns:a16="http://schemas.microsoft.com/office/drawing/2014/main" id="{64E4F062-5938-E627-56D7-E94605604B49}"/>
              </a:ext>
            </a:extLst>
          </p:cNvPr>
          <p:cNvSpPr txBox="1">
            <a:spLocks/>
          </p:cNvSpPr>
          <p:nvPr/>
        </p:nvSpPr>
        <p:spPr>
          <a:xfrm>
            <a:off x="1112400" y="286731"/>
            <a:ext cx="10272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Dela Gothic One"/>
              <a:buNone/>
              <a:defRPr sz="3200" b="0" i="0" u="none" strike="noStrike" cap="none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r>
              <a:rPr lang="vi-VN" b="1" kern="0">
                <a:solidFill>
                  <a:srgbClr val="C55A11"/>
                </a:solidFill>
                <a:highlight>
                  <a:srgbClr val="FFFFEF"/>
                </a:highlight>
              </a:rPr>
              <a:t>Các bước phân tích độ phức tạp thuật toán đệ quy</a:t>
            </a:r>
            <a:endParaRPr lang="vi-VN" b="1" kern="0" dirty="0">
              <a:solidFill>
                <a:srgbClr val="C55A11"/>
              </a:solidFill>
              <a:highlight>
                <a:srgbClr val="FFFFEF"/>
              </a:highlight>
            </a:endParaRPr>
          </a:p>
        </p:txBody>
      </p:sp>
      <p:grpSp>
        <p:nvGrpSpPr>
          <p:cNvPr id="5" name="Google Shape;1644;p65">
            <a:extLst>
              <a:ext uri="{FF2B5EF4-FFF2-40B4-BE49-F238E27FC236}">
                <a16:creationId xmlns:a16="http://schemas.microsoft.com/office/drawing/2014/main" id="{94E83A0A-9F60-EBB5-FDDF-2235756F7320}"/>
              </a:ext>
            </a:extLst>
          </p:cNvPr>
          <p:cNvGrpSpPr/>
          <p:nvPr/>
        </p:nvGrpSpPr>
        <p:grpSpPr>
          <a:xfrm rot="404602">
            <a:off x="573948" y="1025038"/>
            <a:ext cx="1009560" cy="1127124"/>
            <a:chOff x="4838213" y="2105187"/>
            <a:chExt cx="395100" cy="441110"/>
          </a:xfrm>
        </p:grpSpPr>
        <p:sp>
          <p:nvSpPr>
            <p:cNvPr id="6" name="Google Shape;1645;p65">
              <a:extLst>
                <a:ext uri="{FF2B5EF4-FFF2-40B4-BE49-F238E27FC236}">
                  <a16:creationId xmlns:a16="http://schemas.microsoft.com/office/drawing/2014/main" id="{29334997-D13A-07AD-93F2-0031450FF63C}"/>
                </a:ext>
              </a:extLst>
            </p:cNvPr>
            <p:cNvSpPr/>
            <p:nvPr/>
          </p:nvSpPr>
          <p:spPr>
            <a:xfrm>
              <a:off x="4838213" y="2105187"/>
              <a:ext cx="395100" cy="3687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" name="Google Shape;1646;p65">
              <a:extLst>
                <a:ext uri="{FF2B5EF4-FFF2-40B4-BE49-F238E27FC236}">
                  <a16:creationId xmlns:a16="http://schemas.microsoft.com/office/drawing/2014/main" id="{CA2E60F2-AA61-9E8E-4B23-A85CEA807892}"/>
                </a:ext>
              </a:extLst>
            </p:cNvPr>
            <p:cNvGrpSpPr/>
            <p:nvPr/>
          </p:nvGrpSpPr>
          <p:grpSpPr>
            <a:xfrm>
              <a:off x="4843035" y="2185177"/>
              <a:ext cx="233055" cy="361119"/>
              <a:chOff x="4075875" y="2127675"/>
              <a:chExt cx="219925" cy="340775"/>
            </a:xfrm>
          </p:grpSpPr>
          <p:sp>
            <p:nvSpPr>
              <p:cNvPr id="8" name="Google Shape;1647;p65">
                <a:extLst>
                  <a:ext uri="{FF2B5EF4-FFF2-40B4-BE49-F238E27FC236}">
                    <a16:creationId xmlns:a16="http://schemas.microsoft.com/office/drawing/2014/main" id="{FA92AD6C-F918-1B81-6E7D-077DEDBF2391}"/>
                  </a:ext>
                </a:extLst>
              </p:cNvPr>
              <p:cNvSpPr/>
              <p:nvPr/>
            </p:nvSpPr>
            <p:spPr>
              <a:xfrm>
                <a:off x="4105950" y="2157700"/>
                <a:ext cx="88275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741" extrusionOk="0">
                    <a:moveTo>
                      <a:pt x="3198" y="1"/>
                    </a:moveTo>
                    <a:cubicBezTo>
                      <a:pt x="1436" y="1"/>
                      <a:pt x="0" y="1526"/>
                      <a:pt x="0" y="3400"/>
                    </a:cubicBezTo>
                    <a:cubicBezTo>
                      <a:pt x="2" y="3589"/>
                      <a:pt x="153" y="3740"/>
                      <a:pt x="340" y="3740"/>
                    </a:cubicBezTo>
                    <a:cubicBezTo>
                      <a:pt x="529" y="3740"/>
                      <a:pt x="681" y="3589"/>
                      <a:pt x="681" y="3400"/>
                    </a:cubicBezTo>
                    <a:cubicBezTo>
                      <a:pt x="681" y="1901"/>
                      <a:pt x="1810" y="681"/>
                      <a:pt x="3198" y="681"/>
                    </a:cubicBezTo>
                    <a:cubicBezTo>
                      <a:pt x="3382" y="676"/>
                      <a:pt x="3531" y="526"/>
                      <a:pt x="3531" y="341"/>
                    </a:cubicBezTo>
                    <a:cubicBezTo>
                      <a:pt x="3531" y="157"/>
                      <a:pt x="3382" y="5"/>
                      <a:pt x="31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648;p65">
                <a:extLst>
                  <a:ext uri="{FF2B5EF4-FFF2-40B4-BE49-F238E27FC236}">
                    <a16:creationId xmlns:a16="http://schemas.microsoft.com/office/drawing/2014/main" id="{39F6882F-633C-8CEE-B41B-B192B712E309}"/>
                  </a:ext>
                </a:extLst>
              </p:cNvPr>
              <p:cNvSpPr/>
              <p:nvPr/>
            </p:nvSpPr>
            <p:spPr>
              <a:xfrm>
                <a:off x="4139375" y="2208175"/>
                <a:ext cx="931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5513" extrusionOk="0">
                    <a:moveTo>
                      <a:pt x="1710" y="1646"/>
                    </a:moveTo>
                    <a:lnTo>
                      <a:pt x="1626" y="2270"/>
                    </a:lnTo>
                    <a:cubicBezTo>
                      <a:pt x="1612" y="2378"/>
                      <a:pt x="1659" y="2487"/>
                      <a:pt x="1746" y="2553"/>
                    </a:cubicBezTo>
                    <a:cubicBezTo>
                      <a:pt x="1800" y="2590"/>
                      <a:pt x="1863" y="2610"/>
                      <a:pt x="1928" y="2610"/>
                    </a:cubicBezTo>
                    <a:cubicBezTo>
                      <a:pt x="1930" y="2610"/>
                      <a:pt x="1932" y="2610"/>
                      <a:pt x="1935" y="2610"/>
                    </a:cubicBezTo>
                    <a:lnTo>
                      <a:pt x="2816" y="2610"/>
                    </a:lnTo>
                    <a:lnTo>
                      <a:pt x="2014" y="3868"/>
                    </a:lnTo>
                    <a:lnTo>
                      <a:pt x="2097" y="3244"/>
                    </a:lnTo>
                    <a:cubicBezTo>
                      <a:pt x="2111" y="3134"/>
                      <a:pt x="2066" y="3027"/>
                      <a:pt x="1977" y="2961"/>
                    </a:cubicBezTo>
                    <a:cubicBezTo>
                      <a:pt x="1924" y="2924"/>
                      <a:pt x="1860" y="2904"/>
                      <a:pt x="1795" y="2904"/>
                    </a:cubicBezTo>
                    <a:cubicBezTo>
                      <a:pt x="1793" y="2904"/>
                      <a:pt x="1790" y="2904"/>
                      <a:pt x="1788" y="2904"/>
                    </a:cubicBezTo>
                    <a:lnTo>
                      <a:pt x="905" y="2904"/>
                    </a:lnTo>
                    <a:lnTo>
                      <a:pt x="1710" y="1646"/>
                    </a:lnTo>
                    <a:close/>
                    <a:moveTo>
                      <a:pt x="2194" y="1"/>
                    </a:moveTo>
                    <a:cubicBezTo>
                      <a:pt x="2092" y="1"/>
                      <a:pt x="1994" y="52"/>
                      <a:pt x="1936" y="142"/>
                    </a:cubicBezTo>
                    <a:lnTo>
                      <a:pt x="80" y="3046"/>
                    </a:lnTo>
                    <a:cubicBezTo>
                      <a:pt x="0" y="3170"/>
                      <a:pt x="21" y="3333"/>
                      <a:pt x="128" y="3434"/>
                    </a:cubicBezTo>
                    <a:cubicBezTo>
                      <a:pt x="184" y="3486"/>
                      <a:pt x="259" y="3515"/>
                      <a:pt x="336" y="3515"/>
                    </a:cubicBezTo>
                    <a:cubicBezTo>
                      <a:pt x="338" y="3515"/>
                      <a:pt x="340" y="3515"/>
                      <a:pt x="342" y="3515"/>
                    </a:cubicBezTo>
                    <a:lnTo>
                      <a:pt x="1448" y="3515"/>
                    </a:lnTo>
                    <a:lnTo>
                      <a:pt x="1228" y="5167"/>
                    </a:lnTo>
                    <a:cubicBezTo>
                      <a:pt x="1209" y="5309"/>
                      <a:pt x="1290" y="5445"/>
                      <a:pt x="1425" y="5493"/>
                    </a:cubicBezTo>
                    <a:cubicBezTo>
                      <a:pt x="1459" y="5506"/>
                      <a:pt x="1495" y="5512"/>
                      <a:pt x="1530" y="5512"/>
                    </a:cubicBezTo>
                    <a:cubicBezTo>
                      <a:pt x="1632" y="5512"/>
                      <a:pt x="1730" y="5461"/>
                      <a:pt x="1787" y="5372"/>
                    </a:cubicBezTo>
                    <a:lnTo>
                      <a:pt x="3645" y="2468"/>
                    </a:lnTo>
                    <a:cubicBezTo>
                      <a:pt x="3724" y="2344"/>
                      <a:pt x="3704" y="2181"/>
                      <a:pt x="3596" y="2080"/>
                    </a:cubicBezTo>
                    <a:cubicBezTo>
                      <a:pt x="3540" y="2028"/>
                      <a:pt x="3464" y="1999"/>
                      <a:pt x="3388" y="1999"/>
                    </a:cubicBezTo>
                    <a:cubicBezTo>
                      <a:pt x="3386" y="1999"/>
                      <a:pt x="3384" y="1999"/>
                      <a:pt x="3382" y="1999"/>
                    </a:cubicBezTo>
                    <a:lnTo>
                      <a:pt x="2276" y="1999"/>
                    </a:lnTo>
                    <a:lnTo>
                      <a:pt x="2496" y="347"/>
                    </a:lnTo>
                    <a:cubicBezTo>
                      <a:pt x="2515" y="205"/>
                      <a:pt x="2434" y="69"/>
                      <a:pt x="2298" y="19"/>
                    </a:cubicBezTo>
                    <a:cubicBezTo>
                      <a:pt x="2264" y="7"/>
                      <a:pt x="2229" y="1"/>
                      <a:pt x="21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649;p65">
                <a:extLst>
                  <a:ext uri="{FF2B5EF4-FFF2-40B4-BE49-F238E27FC236}">
                    <a16:creationId xmlns:a16="http://schemas.microsoft.com/office/drawing/2014/main" id="{1467B552-44A4-189C-09DF-5896E580C088}"/>
                  </a:ext>
                </a:extLst>
              </p:cNvPr>
              <p:cNvSpPr/>
              <p:nvPr/>
            </p:nvSpPr>
            <p:spPr>
              <a:xfrm>
                <a:off x="4075875" y="2127675"/>
                <a:ext cx="219925" cy="340775"/>
              </a:xfrm>
              <a:custGeom>
                <a:avLst/>
                <a:gdLst/>
                <a:ahLst/>
                <a:cxnLst/>
                <a:rect l="l" t="t" r="r" b="b"/>
                <a:pathLst>
                  <a:path w="8797" h="13631" extrusionOk="0">
                    <a:moveTo>
                      <a:pt x="4401" y="701"/>
                    </a:moveTo>
                    <a:cubicBezTo>
                      <a:pt x="6443" y="701"/>
                      <a:pt x="8108" y="2454"/>
                      <a:pt x="8108" y="4610"/>
                    </a:cubicBezTo>
                    <a:cubicBezTo>
                      <a:pt x="8108" y="5634"/>
                      <a:pt x="7723" y="6785"/>
                      <a:pt x="7078" y="7691"/>
                    </a:cubicBezTo>
                    <a:lnTo>
                      <a:pt x="7077" y="7691"/>
                    </a:lnTo>
                    <a:cubicBezTo>
                      <a:pt x="6450" y="8573"/>
                      <a:pt x="6108" y="9556"/>
                      <a:pt x="6086" y="10543"/>
                    </a:cubicBezTo>
                    <a:lnTo>
                      <a:pt x="2717" y="10543"/>
                    </a:lnTo>
                    <a:cubicBezTo>
                      <a:pt x="2695" y="9556"/>
                      <a:pt x="2353" y="8573"/>
                      <a:pt x="1726" y="7691"/>
                    </a:cubicBezTo>
                    <a:cubicBezTo>
                      <a:pt x="1080" y="6785"/>
                      <a:pt x="695" y="5634"/>
                      <a:pt x="695" y="4610"/>
                    </a:cubicBezTo>
                    <a:cubicBezTo>
                      <a:pt x="696" y="2454"/>
                      <a:pt x="2358" y="701"/>
                      <a:pt x="4401" y="701"/>
                    </a:cubicBezTo>
                    <a:close/>
                    <a:moveTo>
                      <a:pt x="6075" y="11208"/>
                    </a:moveTo>
                    <a:lnTo>
                      <a:pt x="6075" y="11741"/>
                    </a:lnTo>
                    <a:lnTo>
                      <a:pt x="4409" y="11741"/>
                    </a:lnTo>
                    <a:cubicBezTo>
                      <a:pt x="4408" y="11741"/>
                      <a:pt x="4407" y="11741"/>
                      <a:pt x="4406" y="11741"/>
                    </a:cubicBezTo>
                    <a:cubicBezTo>
                      <a:pt x="4216" y="11741"/>
                      <a:pt x="4061" y="11895"/>
                      <a:pt x="4061" y="12084"/>
                    </a:cubicBezTo>
                    <a:cubicBezTo>
                      <a:pt x="4060" y="12276"/>
                      <a:pt x="4214" y="12432"/>
                      <a:pt x="4405" y="12432"/>
                    </a:cubicBezTo>
                    <a:lnTo>
                      <a:pt x="6075" y="12432"/>
                    </a:lnTo>
                    <a:lnTo>
                      <a:pt x="6075" y="12796"/>
                    </a:lnTo>
                    <a:cubicBezTo>
                      <a:pt x="6075" y="12889"/>
                      <a:pt x="5999" y="12966"/>
                      <a:pt x="5905" y="12966"/>
                    </a:cubicBezTo>
                    <a:lnTo>
                      <a:pt x="2891" y="12966"/>
                    </a:lnTo>
                    <a:cubicBezTo>
                      <a:pt x="2798" y="12966"/>
                      <a:pt x="2721" y="12889"/>
                      <a:pt x="2721" y="12796"/>
                    </a:cubicBezTo>
                    <a:lnTo>
                      <a:pt x="2721" y="11208"/>
                    </a:lnTo>
                    <a:close/>
                    <a:moveTo>
                      <a:pt x="4398" y="1"/>
                    </a:moveTo>
                    <a:cubicBezTo>
                      <a:pt x="1974" y="1"/>
                      <a:pt x="1" y="2060"/>
                      <a:pt x="1" y="4590"/>
                    </a:cubicBezTo>
                    <a:cubicBezTo>
                      <a:pt x="1" y="5766"/>
                      <a:pt x="423" y="7035"/>
                      <a:pt x="1160" y="8066"/>
                    </a:cubicBezTo>
                    <a:cubicBezTo>
                      <a:pt x="1729" y="8861"/>
                      <a:pt x="2029" y="9748"/>
                      <a:pt x="2029" y="10627"/>
                    </a:cubicBezTo>
                    <a:lnTo>
                      <a:pt x="2029" y="12780"/>
                    </a:lnTo>
                    <a:cubicBezTo>
                      <a:pt x="2029" y="13250"/>
                      <a:pt x="2409" y="13630"/>
                      <a:pt x="2879" y="13630"/>
                    </a:cubicBezTo>
                    <a:lnTo>
                      <a:pt x="5918" y="13630"/>
                    </a:lnTo>
                    <a:cubicBezTo>
                      <a:pt x="6387" y="13630"/>
                      <a:pt x="6768" y="13250"/>
                      <a:pt x="6768" y="12780"/>
                    </a:cubicBezTo>
                    <a:lnTo>
                      <a:pt x="6768" y="10627"/>
                    </a:lnTo>
                    <a:cubicBezTo>
                      <a:pt x="6768" y="9748"/>
                      <a:pt x="7068" y="8861"/>
                      <a:pt x="7637" y="8066"/>
                    </a:cubicBezTo>
                    <a:cubicBezTo>
                      <a:pt x="8373" y="7033"/>
                      <a:pt x="8796" y="5766"/>
                      <a:pt x="8796" y="4589"/>
                    </a:cubicBezTo>
                    <a:cubicBezTo>
                      <a:pt x="8796" y="2060"/>
                      <a:pt x="6823" y="1"/>
                      <a:pt x="43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06440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ps to Do your Final Project Workshop by Slidesgo">
  <a:themeElements>
    <a:clrScheme name="Simple Light">
      <a:dk1>
        <a:srgbClr val="333333"/>
      </a:dk1>
      <a:lt1>
        <a:srgbClr val="F1EFED"/>
      </a:lt1>
      <a:dk2>
        <a:srgbClr val="FDDC95"/>
      </a:dk2>
      <a:lt2>
        <a:srgbClr val="FFA784"/>
      </a:lt2>
      <a:accent1>
        <a:srgbClr val="FF7070"/>
      </a:accent1>
      <a:accent2>
        <a:srgbClr val="FFBAD5"/>
      </a:accent2>
      <a:accent3>
        <a:srgbClr val="C1BEEA"/>
      </a:accent3>
      <a:accent4>
        <a:srgbClr val="FFFFFF"/>
      </a:accent4>
      <a:accent5>
        <a:srgbClr val="FFFFFF"/>
      </a:accent5>
      <a:accent6>
        <a:srgbClr val="FFFFFF"/>
      </a:accent6>
      <a:hlink>
        <a:srgbClr val="33333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597AE72EEA79B74DA5C86E3CA8C98E55" ma:contentTypeVersion="12" ma:contentTypeDescription="Tạo tài liệu mới." ma:contentTypeScope="" ma:versionID="95ccd75065b102ec5163f8ce841f0fa8">
  <xsd:schema xmlns:xsd="http://www.w3.org/2001/XMLSchema" xmlns:xs="http://www.w3.org/2001/XMLSchema" xmlns:p="http://schemas.microsoft.com/office/2006/metadata/properties" xmlns:ns3="81e90ab8-9e7d-4b67-ba12-d147179b0223" xmlns:ns4="86b2c21e-bc8a-47d8-90cc-43181eba94ed" targetNamespace="http://schemas.microsoft.com/office/2006/metadata/properties" ma:root="true" ma:fieldsID="8dc6d0bba605700f7b985567470296c2" ns3:_="" ns4:_="">
    <xsd:import namespace="81e90ab8-9e7d-4b67-ba12-d147179b0223"/>
    <xsd:import namespace="86b2c21e-bc8a-47d8-90cc-43181eba94e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e90ab8-9e7d-4b67-ba12-d147179b02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2c21e-bc8a-47d8-90cc-43181eba94e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àm băm Gợi ý Chia sẻ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1e90ab8-9e7d-4b67-ba12-d147179b0223" xsi:nil="true"/>
  </documentManagement>
</p:properties>
</file>

<file path=customXml/itemProps1.xml><?xml version="1.0" encoding="utf-8"?>
<ds:datastoreItem xmlns:ds="http://schemas.openxmlformats.org/officeDocument/2006/customXml" ds:itemID="{6C6A2AEB-3317-4CE5-A50A-C2B1873FCFDA}">
  <ds:schemaRefs>
    <ds:schemaRef ds:uri="81e90ab8-9e7d-4b67-ba12-d147179b0223"/>
    <ds:schemaRef ds:uri="86b2c21e-bc8a-47d8-90cc-43181eba94e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7A4FF36-6083-48EA-BF27-D250133C75B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0E689-3E92-4FA5-BC39-21BC1A56C92E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86b2c21e-bc8a-47d8-90cc-43181eba94ed"/>
    <ds:schemaRef ds:uri="http://purl.org/dc/terms/"/>
    <ds:schemaRef ds:uri="http://schemas.openxmlformats.org/package/2006/metadata/core-properties"/>
    <ds:schemaRef ds:uri="81e90ab8-9e7d-4b67-ba12-d147179b022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1833</Words>
  <Application>Microsoft Office PowerPoint</Application>
  <PresentationFormat>Widescreen</PresentationFormat>
  <Paragraphs>185</Paragraphs>
  <Slides>27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43" baseType="lpstr">
      <vt:lpstr>Anaheim</vt:lpstr>
      <vt:lpstr>Arial</vt:lpstr>
      <vt:lpstr>Arimo</vt:lpstr>
      <vt:lpstr>Bebas Neue</vt:lpstr>
      <vt:lpstr>Calibri</vt:lpstr>
      <vt:lpstr>Calibri Light</vt:lpstr>
      <vt:lpstr>Cambria Math</vt:lpstr>
      <vt:lpstr>Courier New</vt:lpstr>
      <vt:lpstr>Dela Gothic One</vt:lpstr>
      <vt:lpstr>Lato</vt:lpstr>
      <vt:lpstr>Lato Light</vt:lpstr>
      <vt:lpstr>Open Sans</vt:lpstr>
      <vt:lpstr>Times New Roman</vt:lpstr>
      <vt:lpstr>Wingdings</vt:lpstr>
      <vt:lpstr>Office Theme</vt:lpstr>
      <vt:lpstr>Tips to Do your Final Project Workshop by Slidesgo</vt:lpstr>
      <vt:lpstr>PowerPoint Presentation</vt:lpstr>
      <vt:lpstr>PowerPoint Presentation</vt:lpstr>
      <vt:lpstr>Nội dung buổi thảo luận</vt:lpstr>
      <vt:lpstr>Giải thuật đệ quy là gì?</vt:lpstr>
      <vt:lpstr>Các thành phần của một hàm đệ quy</vt:lpstr>
      <vt:lpstr>Các dạng hàm đệ quy</vt:lpstr>
      <vt:lpstr>Ưu và nhược điểm của đệ quy so với vòng lặp</vt:lpstr>
      <vt:lpstr>Ví dụ 1 số thuật toán dùng phương pháp đệ quy:</vt:lpstr>
      <vt:lpstr>PowerPoint Presentation</vt:lpstr>
      <vt:lpstr>Các bước phân tích độ phức tạp thuật toán đệ quy</vt:lpstr>
      <vt:lpstr>Thành lập phương trình đệ quy (Recurrence relation)</vt:lpstr>
      <vt:lpstr>Thành lập phương trình đệ quy (Recurrence relation)</vt:lpstr>
      <vt:lpstr>Giải phương trình đệ quy </vt:lpstr>
      <vt:lpstr>Phương pháp truy hồi (Backward substitution)</vt:lpstr>
      <vt:lpstr>Phương pháp truy hồi (Backward substitution)</vt:lpstr>
      <vt:lpstr>Phương pháp truy hồi (Backward substitution)</vt:lpstr>
      <vt:lpstr>Phương pháp Phương trình đặc trưng  (Characteristic equation)</vt:lpstr>
      <vt:lpstr>Phương pháp Phương trình đặc trưng  (Characteristic equation)</vt:lpstr>
      <vt:lpstr>PowerPoint Presentation</vt:lpstr>
      <vt:lpstr>Phương pháp Phương trình đặc trưng  (Characteristic equation)</vt:lpstr>
      <vt:lpstr>Phương pháp Phương trình đặc trưng  (Characteristic equation)</vt:lpstr>
      <vt:lpstr>Phương pháp Phương trình đặc trưng  (Characteristic equation)</vt:lpstr>
      <vt:lpstr>Phương pháp Phương trình đặc trưng  (Characteristic equation)</vt:lpstr>
      <vt:lpstr>Phương pháp Định lý Master </vt:lpstr>
      <vt:lpstr>Phương pháp Định lý Master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Trần Nhật Phong</dc:creator>
  <cp:lastModifiedBy>Trần Nhật Phong</cp:lastModifiedBy>
  <cp:revision>2</cp:revision>
  <dcterms:created xsi:type="dcterms:W3CDTF">2023-03-14T10:53:47Z</dcterms:created>
  <dcterms:modified xsi:type="dcterms:W3CDTF">2023-03-25T04:14:08Z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0x010100597AE72EEA79B74DA5C86E3CA8C98E55</vt:lpwstr>
  </property>
</Properties>
</file>